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452" r:id="rId5"/>
    <p:sldId id="466" r:id="rId6"/>
    <p:sldId id="504" r:id="rId7"/>
    <p:sldId id="506" r:id="rId8"/>
    <p:sldId id="467" r:id="rId9"/>
    <p:sldId id="507" r:id="rId10"/>
    <p:sldId id="508" r:id="rId11"/>
    <p:sldId id="509" r:id="rId12"/>
    <p:sldId id="510" r:id="rId13"/>
    <p:sldId id="511" r:id="rId14"/>
    <p:sldId id="512" r:id="rId15"/>
    <p:sldId id="482" r:id="rId16"/>
    <p:sldId id="505" r:id="rId17"/>
    <p:sldId id="513" r:id="rId18"/>
    <p:sldId id="514" r:id="rId19"/>
    <p:sldId id="515" r:id="rId20"/>
    <p:sldId id="502" r:id="rId21"/>
    <p:sldId id="517" r:id="rId22"/>
    <p:sldId id="516" r:id="rId23"/>
    <p:sldId id="518" r:id="rId24"/>
    <p:sldId id="519" r:id="rId25"/>
    <p:sldId id="520" r:id="rId26"/>
    <p:sldId id="5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y" initials="JR" lastIdx="7" clrIdx="0">
    <p:extLst>
      <p:ext uri="{19B8F6BF-5375-455C-9EA6-DF929625EA0E}">
        <p15:presenceInfo xmlns:p15="http://schemas.microsoft.com/office/powerpoint/2012/main" userId="S::jroy@cspace.com::5c2efa81-dd0a-4ad1-a1d5-5c3c613173bb" providerId="AD"/>
      </p:ext>
    </p:extLst>
  </p:cmAuthor>
  <p:cmAuthor id="2" name="Dana Haddad" initials="DH" lastIdx="9" clrIdx="1">
    <p:extLst>
      <p:ext uri="{19B8F6BF-5375-455C-9EA6-DF929625EA0E}">
        <p15:presenceInfo xmlns:p15="http://schemas.microsoft.com/office/powerpoint/2012/main" userId="S::dhaddad@cspace.com::1fa733a2-8e03-4fe3-a852-1be280ff93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3467"/>
    <a:srgbClr val="FFFFFF"/>
    <a:srgbClr val="141C36"/>
    <a:srgbClr val="434690"/>
    <a:srgbClr val="4DA4D9"/>
    <a:srgbClr val="2D1343"/>
    <a:srgbClr val="141C34"/>
    <a:srgbClr val="44495C"/>
    <a:srgbClr val="75746F"/>
    <a:srgbClr val="EAE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95291-22CC-5969-F751-ADA3AC681437}" v="7" dt="2020-06-29T10:59:13.536"/>
    <p1510:client id="{3411D2DC-6012-429B-A348-53897EF11406}" v="2" dt="2020-04-30T07:52:51.779"/>
    <p1510:client id="{3A5685DA-E7AB-6213-3464-DE0E9C561BDE}" v="62" dt="2020-06-29T07:40:44.958"/>
    <p1510:client id="{54DB307A-66C1-BFF7-EA41-DC76FD29201A}" v="2" dt="2020-06-26T12:05:29.661"/>
    <p1510:client id="{5F0A6C4A-1265-4D92-859E-C8697C2E56B5}" v="2" dt="2020-06-18T06:10:39.63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mal Kanth" userId="S::vimal.kanth@skillsoft.com::edbeee81-f6df-4b5a-808b-e16d75c9af15" providerId="AD" clId="Web-{54DB307A-66C1-BFF7-EA41-DC76FD29201A}"/>
    <pc:docChg chg="modSld">
      <pc:chgData name="Vimal Kanth" userId="S::vimal.kanth@skillsoft.com::edbeee81-f6df-4b5a-808b-e16d75c9af15" providerId="AD" clId="Web-{54DB307A-66C1-BFF7-EA41-DC76FD29201A}" dt="2020-06-26T12:05:29.661" v="1"/>
      <pc:docMkLst>
        <pc:docMk/>
      </pc:docMkLst>
      <pc:sldChg chg="modSp">
        <pc:chgData name="Vimal Kanth" userId="S::vimal.kanth@skillsoft.com::edbeee81-f6df-4b5a-808b-e16d75c9af15" providerId="AD" clId="Web-{54DB307A-66C1-BFF7-EA41-DC76FD29201A}" dt="2020-06-26T12:05:08.300" v="0"/>
        <pc:sldMkLst>
          <pc:docMk/>
          <pc:sldMk cId="787860763" sldId="419"/>
        </pc:sldMkLst>
        <pc:spChg chg="mod">
          <ac:chgData name="Vimal Kanth" userId="S::vimal.kanth@skillsoft.com::edbeee81-f6df-4b5a-808b-e16d75c9af15" providerId="AD" clId="Web-{54DB307A-66C1-BFF7-EA41-DC76FD29201A}" dt="2020-06-26T12:05:08.300" v="0"/>
          <ac:spMkLst>
            <pc:docMk/>
            <pc:sldMk cId="787860763" sldId="419"/>
            <ac:spMk id="16" creationId="{00000000-0000-0000-0000-000000000000}"/>
          </ac:spMkLst>
        </pc:spChg>
      </pc:sldChg>
      <pc:sldChg chg="modSp">
        <pc:chgData name="Vimal Kanth" userId="S::vimal.kanth@skillsoft.com::edbeee81-f6df-4b5a-808b-e16d75c9af15" providerId="AD" clId="Web-{54DB307A-66C1-BFF7-EA41-DC76FD29201A}" dt="2020-06-26T12:05:29.661" v="1"/>
        <pc:sldMkLst>
          <pc:docMk/>
          <pc:sldMk cId="2312329439" sldId="429"/>
        </pc:sldMkLst>
        <pc:spChg chg="mod">
          <ac:chgData name="Vimal Kanth" userId="S::vimal.kanth@skillsoft.com::edbeee81-f6df-4b5a-808b-e16d75c9af15" providerId="AD" clId="Web-{54DB307A-66C1-BFF7-EA41-DC76FD29201A}" dt="2020-06-26T12:05:29.661" v="1"/>
          <ac:spMkLst>
            <pc:docMk/>
            <pc:sldMk cId="2312329439" sldId="429"/>
            <ac:spMk id="4" creationId="{A45F3C51-B712-FE4C-8776-BA6F15CE5A3D}"/>
          </ac:spMkLst>
        </pc:spChg>
      </pc:sldChg>
    </pc:docChg>
  </pc:docChgLst>
  <pc:docChgLst>
    <pc:chgData name="Vimal Kanth" userId="S::vimal.kanth@skillsoft.com::edbeee81-f6df-4b5a-808b-e16d75c9af15" providerId="AD" clId="Web-{20995291-22CC-5969-F751-ADA3AC681437}"/>
    <pc:docChg chg="modSld">
      <pc:chgData name="Vimal Kanth" userId="S::vimal.kanth@skillsoft.com::edbeee81-f6df-4b5a-808b-e16d75c9af15" providerId="AD" clId="Web-{20995291-22CC-5969-F751-ADA3AC681437}" dt="2020-06-29T10:59:13.536" v="6" actId="14100"/>
      <pc:docMkLst>
        <pc:docMk/>
      </pc:docMkLst>
      <pc:sldChg chg="modSp">
        <pc:chgData name="Vimal Kanth" userId="S::vimal.kanth@skillsoft.com::edbeee81-f6df-4b5a-808b-e16d75c9af15" providerId="AD" clId="Web-{20995291-22CC-5969-F751-ADA3AC681437}" dt="2020-06-29T10:59:13.536" v="6" actId="14100"/>
        <pc:sldMkLst>
          <pc:docMk/>
          <pc:sldMk cId="3790779882" sldId="427"/>
        </pc:sldMkLst>
        <pc:spChg chg="mod">
          <ac:chgData name="Vimal Kanth" userId="S::vimal.kanth@skillsoft.com::edbeee81-f6df-4b5a-808b-e16d75c9af15" providerId="AD" clId="Web-{20995291-22CC-5969-F751-ADA3AC681437}" dt="2020-06-29T10:59:13.536" v="6" actId="14100"/>
          <ac:spMkLst>
            <pc:docMk/>
            <pc:sldMk cId="3790779882" sldId="427"/>
            <ac:spMk id="2" creationId="{00000000-0000-0000-0000-000000000000}"/>
          </ac:spMkLst>
        </pc:spChg>
      </pc:sldChg>
    </pc:docChg>
  </pc:docChgLst>
  <pc:docChgLst>
    <pc:chgData name="Vimal Kanth" userId="S::vimal.kanth@skillsoft.com::edbeee81-f6df-4b5a-808b-e16d75c9af15" providerId="AD" clId="Web-{3A5685DA-E7AB-6213-3464-DE0E9C561BDE}"/>
    <pc:docChg chg="modSld">
      <pc:chgData name="Vimal Kanth" userId="S::vimal.kanth@skillsoft.com::edbeee81-f6df-4b5a-808b-e16d75c9af15" providerId="AD" clId="Web-{3A5685DA-E7AB-6213-3464-DE0E9C561BDE}" dt="2020-06-29T07:40:44.958" v="61" actId="1076"/>
      <pc:docMkLst>
        <pc:docMk/>
      </pc:docMkLst>
      <pc:sldChg chg="modSp">
        <pc:chgData name="Vimal Kanth" userId="S::vimal.kanth@skillsoft.com::edbeee81-f6df-4b5a-808b-e16d75c9af15" providerId="AD" clId="Web-{3A5685DA-E7AB-6213-3464-DE0E9C561BDE}" dt="2020-06-29T07:33:57.285" v="17"/>
        <pc:sldMkLst>
          <pc:docMk/>
          <pc:sldMk cId="787860763" sldId="419"/>
        </pc:sldMkLst>
        <pc:spChg chg="mod">
          <ac:chgData name="Vimal Kanth" userId="S::vimal.kanth@skillsoft.com::edbeee81-f6df-4b5a-808b-e16d75c9af15" providerId="AD" clId="Web-{3A5685DA-E7AB-6213-3464-DE0E9C561BDE}" dt="2020-06-29T07:33:57.285" v="17"/>
          <ac:spMkLst>
            <pc:docMk/>
            <pc:sldMk cId="787860763" sldId="419"/>
            <ac:spMk id="16" creationId="{00000000-0000-0000-0000-000000000000}"/>
          </ac:spMkLst>
        </pc:spChg>
      </pc:sldChg>
      <pc:sldChg chg="modSp">
        <pc:chgData name="Vimal Kanth" userId="S::vimal.kanth@skillsoft.com::edbeee81-f6df-4b5a-808b-e16d75c9af15" providerId="AD" clId="Web-{3A5685DA-E7AB-6213-3464-DE0E9C561BDE}" dt="2020-06-29T07:40:44.958" v="61" actId="1076"/>
        <pc:sldMkLst>
          <pc:docMk/>
          <pc:sldMk cId="676459465" sldId="420"/>
        </pc:sldMkLst>
        <pc:spChg chg="mod">
          <ac:chgData name="Vimal Kanth" userId="S::vimal.kanth@skillsoft.com::edbeee81-f6df-4b5a-808b-e16d75c9af15" providerId="AD" clId="Web-{3A5685DA-E7AB-6213-3464-DE0E9C561BDE}" dt="2020-06-29T07:40:22.974" v="60"/>
          <ac:spMkLst>
            <pc:docMk/>
            <pc:sldMk cId="676459465" sldId="420"/>
            <ac:spMk id="2" creationId="{00000000-0000-0000-0000-000000000000}"/>
          </ac:spMkLst>
        </pc:spChg>
        <pc:spChg chg="mod">
          <ac:chgData name="Vimal Kanth" userId="S::vimal.kanth@skillsoft.com::edbeee81-f6df-4b5a-808b-e16d75c9af15" providerId="AD" clId="Web-{3A5685DA-E7AB-6213-3464-DE0E9C561BDE}" dt="2020-06-29T07:40:44.958" v="61" actId="1076"/>
          <ac:spMkLst>
            <pc:docMk/>
            <pc:sldMk cId="676459465" sldId="420"/>
            <ac:spMk id="3" creationId="{00000000-0000-0000-0000-000000000000}"/>
          </ac:spMkLst>
        </pc:spChg>
      </pc:sldChg>
      <pc:sldChg chg="modSp">
        <pc:chgData name="Vimal Kanth" userId="S::vimal.kanth@skillsoft.com::edbeee81-f6df-4b5a-808b-e16d75c9af15" providerId="AD" clId="Web-{3A5685DA-E7AB-6213-3464-DE0E9C561BDE}" dt="2020-06-29T07:38:53.677" v="50" actId="14100"/>
        <pc:sldMkLst>
          <pc:docMk/>
          <pc:sldMk cId="2474481182" sldId="421"/>
        </pc:sldMkLst>
        <pc:spChg chg="mod">
          <ac:chgData name="Vimal Kanth" userId="S::vimal.kanth@skillsoft.com::edbeee81-f6df-4b5a-808b-e16d75c9af15" providerId="AD" clId="Web-{3A5685DA-E7AB-6213-3464-DE0E9C561BDE}" dt="2020-06-29T07:38:53.677" v="50" actId="14100"/>
          <ac:spMkLst>
            <pc:docMk/>
            <pc:sldMk cId="2474481182" sldId="421"/>
            <ac:spMk id="2" creationId="{00000000-0000-0000-0000-000000000000}"/>
          </ac:spMkLst>
        </pc:spChg>
      </pc:sldChg>
      <pc:sldChg chg="modSp">
        <pc:chgData name="Vimal Kanth" userId="S::vimal.kanth@skillsoft.com::edbeee81-f6df-4b5a-808b-e16d75c9af15" providerId="AD" clId="Web-{3A5685DA-E7AB-6213-3464-DE0E9C561BDE}" dt="2020-06-29T07:36:36.989" v="37" actId="20577"/>
        <pc:sldMkLst>
          <pc:docMk/>
          <pc:sldMk cId="380510215" sldId="422"/>
        </pc:sldMkLst>
        <pc:spChg chg="mod">
          <ac:chgData name="Vimal Kanth" userId="S::vimal.kanth@skillsoft.com::edbeee81-f6df-4b5a-808b-e16d75c9af15" providerId="AD" clId="Web-{3A5685DA-E7AB-6213-3464-DE0E9C561BDE}" dt="2020-06-29T07:36:36.989" v="37" actId="20577"/>
          <ac:spMkLst>
            <pc:docMk/>
            <pc:sldMk cId="380510215" sldId="422"/>
            <ac:spMk id="3" creationId="{00000000-0000-0000-0000-000000000000}"/>
          </ac:spMkLst>
        </pc:spChg>
      </pc:sldChg>
      <pc:sldChg chg="modSp">
        <pc:chgData name="Vimal Kanth" userId="S::vimal.kanth@skillsoft.com::edbeee81-f6df-4b5a-808b-e16d75c9af15" providerId="AD" clId="Web-{3A5685DA-E7AB-6213-3464-DE0E9C561BDE}" dt="2020-06-29T07:39:46.364" v="57"/>
        <pc:sldMkLst>
          <pc:docMk/>
          <pc:sldMk cId="1436426423" sldId="423"/>
        </pc:sldMkLst>
        <pc:spChg chg="mod">
          <ac:chgData name="Vimal Kanth" userId="S::vimal.kanth@skillsoft.com::edbeee81-f6df-4b5a-808b-e16d75c9af15" providerId="AD" clId="Web-{3A5685DA-E7AB-6213-3464-DE0E9C561BDE}" dt="2020-06-29T07:39:46.364" v="57"/>
          <ac:spMkLst>
            <pc:docMk/>
            <pc:sldMk cId="1436426423" sldId="423"/>
            <ac:spMk id="4" creationId="{00000000-0000-0000-0000-000000000000}"/>
          </ac:spMkLst>
        </pc:spChg>
      </pc:sldChg>
      <pc:sldChg chg="modSp">
        <pc:chgData name="Vimal Kanth" userId="S::vimal.kanth@skillsoft.com::edbeee81-f6df-4b5a-808b-e16d75c9af15" providerId="AD" clId="Web-{3A5685DA-E7AB-6213-3464-DE0E9C561BDE}" dt="2020-06-29T07:36:18.286" v="34" actId="1076"/>
        <pc:sldMkLst>
          <pc:docMk/>
          <pc:sldMk cId="3790779882" sldId="427"/>
        </pc:sldMkLst>
        <pc:spChg chg="mod">
          <ac:chgData name="Vimal Kanth" userId="S::vimal.kanth@skillsoft.com::edbeee81-f6df-4b5a-808b-e16d75c9af15" providerId="AD" clId="Web-{3A5685DA-E7AB-6213-3464-DE0E9C561BDE}" dt="2020-06-29T07:36:01.505" v="30" actId="1076"/>
          <ac:spMkLst>
            <pc:docMk/>
            <pc:sldMk cId="3790779882" sldId="427"/>
            <ac:spMk id="88" creationId="{DB95B833-255A-4677-A5DE-069D0644EA68}"/>
          </ac:spMkLst>
        </pc:spChg>
        <pc:spChg chg="mod">
          <ac:chgData name="Vimal Kanth" userId="S::vimal.kanth@skillsoft.com::edbeee81-f6df-4b5a-808b-e16d75c9af15" providerId="AD" clId="Web-{3A5685DA-E7AB-6213-3464-DE0E9C561BDE}" dt="2020-06-29T07:35:53.412" v="29" actId="1076"/>
          <ac:spMkLst>
            <pc:docMk/>
            <pc:sldMk cId="3790779882" sldId="427"/>
            <ac:spMk id="90" creationId="{11BC18AC-6D61-4736-AB7D-2E9BA1DB492E}"/>
          </ac:spMkLst>
        </pc:spChg>
        <pc:spChg chg="mod">
          <ac:chgData name="Vimal Kanth" userId="S::vimal.kanth@skillsoft.com::edbeee81-f6df-4b5a-808b-e16d75c9af15" providerId="AD" clId="Web-{3A5685DA-E7AB-6213-3464-DE0E9C561BDE}" dt="2020-06-29T07:36:18.286" v="34" actId="1076"/>
          <ac:spMkLst>
            <pc:docMk/>
            <pc:sldMk cId="3790779882" sldId="427"/>
            <ac:spMk id="92" creationId="{82B533BB-7CCD-4E96-A34B-678694D07459}"/>
          </ac:spMkLst>
        </pc:spChg>
        <pc:spChg chg="mod">
          <ac:chgData name="Vimal Kanth" userId="S::vimal.kanth@skillsoft.com::edbeee81-f6df-4b5a-808b-e16d75c9af15" providerId="AD" clId="Web-{3A5685DA-E7AB-6213-3464-DE0E9C561BDE}" dt="2020-06-29T07:36:12.395" v="33" actId="1076"/>
          <ac:spMkLst>
            <pc:docMk/>
            <pc:sldMk cId="3790779882" sldId="427"/>
            <ac:spMk id="94" creationId="{F4701D8E-3A0E-4C17-A5B4-74FDF4C9F00E}"/>
          </ac:spMkLst>
        </pc:spChg>
        <pc:spChg chg="mod">
          <ac:chgData name="Vimal Kanth" userId="S::vimal.kanth@skillsoft.com::edbeee81-f6df-4b5a-808b-e16d75c9af15" providerId="AD" clId="Web-{3A5685DA-E7AB-6213-3464-DE0E9C561BDE}" dt="2020-06-29T07:36:07.692" v="31" actId="1076"/>
          <ac:spMkLst>
            <pc:docMk/>
            <pc:sldMk cId="3790779882" sldId="427"/>
            <ac:spMk id="95" creationId="{5FF269E6-25AD-474F-9D30-CE8119EE3AE5}"/>
          </ac:spMkLst>
        </pc:spChg>
        <pc:spChg chg="mod">
          <ac:chgData name="Vimal Kanth" userId="S::vimal.kanth@skillsoft.com::edbeee81-f6df-4b5a-808b-e16d75c9af15" providerId="AD" clId="Web-{3A5685DA-E7AB-6213-3464-DE0E9C561BDE}" dt="2020-06-29T07:36:07.707" v="32" actId="1076"/>
          <ac:spMkLst>
            <pc:docMk/>
            <pc:sldMk cId="3790779882" sldId="427"/>
            <ac:spMk id="96" creationId="{440EA4CC-58F3-47F8-BB49-C969E89D41D8}"/>
          </ac:spMkLst>
        </pc:spChg>
      </pc:sldChg>
      <pc:sldChg chg="modSp">
        <pc:chgData name="Vimal Kanth" userId="S::vimal.kanth@skillsoft.com::edbeee81-f6df-4b5a-808b-e16d75c9af15" providerId="AD" clId="Web-{3A5685DA-E7AB-6213-3464-DE0E9C561BDE}" dt="2020-06-29T07:39:08.333" v="52" actId="14100"/>
        <pc:sldMkLst>
          <pc:docMk/>
          <pc:sldMk cId="1131644757" sldId="428"/>
        </pc:sldMkLst>
        <pc:spChg chg="mod">
          <ac:chgData name="Vimal Kanth" userId="S::vimal.kanth@skillsoft.com::edbeee81-f6df-4b5a-808b-e16d75c9af15" providerId="AD" clId="Web-{3A5685DA-E7AB-6213-3464-DE0E9C561BDE}" dt="2020-06-29T07:39:08.333" v="52" actId="14100"/>
          <ac:spMkLst>
            <pc:docMk/>
            <pc:sldMk cId="1131644757" sldId="428"/>
            <ac:spMk id="8" creationId="{F9C857E5-8164-ED47-8B47-6CCF65B4B1F6}"/>
          </ac:spMkLst>
        </pc:spChg>
      </pc:sldChg>
      <pc:sldChg chg="delSp modSp">
        <pc:chgData name="Vimal Kanth" userId="S::vimal.kanth@skillsoft.com::edbeee81-f6df-4b5a-808b-e16d75c9af15" providerId="AD" clId="Web-{3A5685DA-E7AB-6213-3464-DE0E9C561BDE}" dt="2020-06-29T07:35:43.254" v="28" actId="14100"/>
        <pc:sldMkLst>
          <pc:docMk/>
          <pc:sldMk cId="2312329439" sldId="429"/>
        </pc:sldMkLst>
        <pc:spChg chg="mod">
          <ac:chgData name="Vimal Kanth" userId="S::vimal.kanth@skillsoft.com::edbeee81-f6df-4b5a-808b-e16d75c9af15" providerId="AD" clId="Web-{3A5685DA-E7AB-6213-3464-DE0E9C561BDE}" dt="2020-06-29T07:35:43.254" v="28" actId="14100"/>
          <ac:spMkLst>
            <pc:docMk/>
            <pc:sldMk cId="2312329439" sldId="429"/>
            <ac:spMk id="4" creationId="{A45F3C51-B712-FE4C-8776-BA6F15CE5A3D}"/>
          </ac:spMkLst>
        </pc:spChg>
        <pc:spChg chg="del mod">
          <ac:chgData name="Vimal Kanth" userId="S::vimal.kanth@skillsoft.com::edbeee81-f6df-4b5a-808b-e16d75c9af15" providerId="AD" clId="Web-{3A5685DA-E7AB-6213-3464-DE0E9C561BDE}" dt="2020-06-29T07:35:29.785" v="26"/>
          <ac:spMkLst>
            <pc:docMk/>
            <pc:sldMk cId="2312329439" sldId="429"/>
            <ac:spMk id="21" creationId="{3A3CC986-2550-0C48-A21E-B7553C56AA7A}"/>
          </ac:spMkLst>
        </pc:spChg>
      </pc:sldChg>
      <pc:sldChg chg="modSp">
        <pc:chgData name="Vimal Kanth" userId="S::vimal.kanth@skillsoft.com::edbeee81-f6df-4b5a-808b-e16d75c9af15" providerId="AD" clId="Web-{3A5685DA-E7AB-6213-3464-DE0E9C561BDE}" dt="2020-06-29T07:39:23.052" v="56" actId="14100"/>
        <pc:sldMkLst>
          <pc:docMk/>
          <pc:sldMk cId="175236703" sldId="430"/>
        </pc:sldMkLst>
        <pc:spChg chg="mod">
          <ac:chgData name="Vimal Kanth" userId="S::vimal.kanth@skillsoft.com::edbeee81-f6df-4b5a-808b-e16d75c9af15" providerId="AD" clId="Web-{3A5685DA-E7AB-6213-3464-DE0E9C561BDE}" dt="2020-06-29T07:39:23.052" v="56" actId="14100"/>
          <ac:spMkLst>
            <pc:docMk/>
            <pc:sldMk cId="175236703" sldId="430"/>
            <ac:spMk id="6" creationId="{00000000-0000-0000-0000-000000000000}"/>
          </ac:spMkLst>
        </pc:spChg>
      </pc:sldChg>
      <pc:sldChg chg="modSp">
        <pc:chgData name="Vimal Kanth" userId="S::vimal.kanth@skillsoft.com::edbeee81-f6df-4b5a-808b-e16d75c9af15" providerId="AD" clId="Web-{3A5685DA-E7AB-6213-3464-DE0E9C561BDE}" dt="2020-06-29T07:39:56.333" v="58"/>
        <pc:sldMkLst>
          <pc:docMk/>
          <pc:sldMk cId="947796556" sldId="432"/>
        </pc:sldMkLst>
        <pc:spChg chg="mod">
          <ac:chgData name="Vimal Kanth" userId="S::vimal.kanth@skillsoft.com::edbeee81-f6df-4b5a-808b-e16d75c9af15" providerId="AD" clId="Web-{3A5685DA-E7AB-6213-3464-DE0E9C561BDE}" dt="2020-06-29T07:39:56.333" v="58"/>
          <ac:spMkLst>
            <pc:docMk/>
            <pc:sldMk cId="947796556" sldId="432"/>
            <ac:spMk id="15" creationId="{C18A6A9C-1E41-BC46-8485-33636C7758FF}"/>
          </ac:spMkLst>
        </pc:spChg>
      </pc:sldChg>
      <pc:sldChg chg="modSp">
        <pc:chgData name="Vimal Kanth" userId="S::vimal.kanth@skillsoft.com::edbeee81-f6df-4b5a-808b-e16d75c9af15" providerId="AD" clId="Web-{3A5685DA-E7AB-6213-3464-DE0E9C561BDE}" dt="2020-06-29T07:40:14.771" v="59"/>
        <pc:sldMkLst>
          <pc:docMk/>
          <pc:sldMk cId="2432913482" sldId="435"/>
        </pc:sldMkLst>
        <pc:spChg chg="mod">
          <ac:chgData name="Vimal Kanth" userId="S::vimal.kanth@skillsoft.com::edbeee81-f6df-4b5a-808b-e16d75c9af15" providerId="AD" clId="Web-{3A5685DA-E7AB-6213-3464-DE0E9C561BDE}" dt="2020-06-29T07:40:14.771" v="59"/>
          <ac:spMkLst>
            <pc:docMk/>
            <pc:sldMk cId="2432913482" sldId="435"/>
            <ac:spMk id="7" creationId="{C18A6A9C-1E41-BC46-8485-33636C7758F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ADD8F3-0788-EB46-B0FF-56E5018B51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F34D90-780E-984D-B280-A1B9F5EC8D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4AC1C-8E66-544F-8E6E-C33BCA1A89CE}" type="slidenum">
              <a:rPr lang="en-US" smtClean="0"/>
              <a:t>‹#›</a:t>
            </a:fld>
            <a:endParaRPr lang="en-US"/>
          </a:p>
        </p:txBody>
      </p:sp>
    </p:spTree>
    <p:extLst>
      <p:ext uri="{BB962C8B-B14F-4D97-AF65-F5344CB8AC3E}">
        <p14:creationId xmlns:p14="http://schemas.microsoft.com/office/powerpoint/2010/main" val="22425219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Fdsafsd</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448-D4B6-2B4C-94E3-099ED6E5A881}" type="slidenum">
              <a:rPr lang="en-US" smtClean="0"/>
              <a:t>‹#›</a:t>
            </a:fld>
            <a:endParaRPr lang="en-US"/>
          </a:p>
        </p:txBody>
      </p:sp>
    </p:spTree>
    <p:extLst>
      <p:ext uri="{BB962C8B-B14F-4D97-AF65-F5344CB8AC3E}">
        <p14:creationId xmlns:p14="http://schemas.microsoft.com/office/powerpoint/2010/main" val="2550914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643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3763678" y="4276725"/>
            <a:ext cx="2913347" cy="2388061"/>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5" name="Text Placeholder 7"/>
          <p:cNvSpPr>
            <a:spLocks noGrp="1"/>
          </p:cNvSpPr>
          <p:nvPr>
            <p:ph type="body" sz="quarter" idx="13" hasCustomPrompt="1"/>
          </p:nvPr>
        </p:nvSpPr>
        <p:spPr>
          <a:xfrm>
            <a:off x="8413908" y="3606587"/>
            <a:ext cx="3778091" cy="914400"/>
          </a:xfrm>
        </p:spPr>
        <p:txBody>
          <a:bodyPr anchor="b"/>
          <a:lstStyle>
            <a:lvl1pPr>
              <a:defRPr sz="2800" b="1" baseline="0">
                <a:solidFill>
                  <a:srgbClr val="FFFFFF"/>
                </a:solidFill>
              </a:defRPr>
            </a:lvl1pPr>
          </a:lstStyle>
          <a:p>
            <a:pPr lvl="0"/>
            <a:r>
              <a:rPr lang="en-US" dirty="0"/>
              <a:t>Click to edit some text</a:t>
            </a:r>
          </a:p>
        </p:txBody>
      </p:sp>
      <p:sp>
        <p:nvSpPr>
          <p:cNvPr id="19" name="Text Placeholder 9"/>
          <p:cNvSpPr>
            <a:spLocks noGrp="1"/>
          </p:cNvSpPr>
          <p:nvPr>
            <p:ph type="body" sz="quarter" idx="14" hasCustomPrompt="1"/>
          </p:nvPr>
        </p:nvSpPr>
        <p:spPr>
          <a:xfrm>
            <a:off x="8413908" y="4719851"/>
            <a:ext cx="3466741"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1" name="Text Placeholder 9"/>
          <p:cNvSpPr>
            <a:spLocks noGrp="1"/>
          </p:cNvSpPr>
          <p:nvPr>
            <p:ph type="body" sz="quarter" idx="15" hasCustomPrompt="1"/>
          </p:nvPr>
        </p:nvSpPr>
        <p:spPr>
          <a:xfrm>
            <a:off x="9371937" y="1241292"/>
            <a:ext cx="2700338" cy="377905"/>
          </a:xfrm>
        </p:spPr>
        <p:txBody>
          <a:bodyPr anchor="ctr"/>
          <a:lstStyle>
            <a:lvl1pPr algn="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Presenter Name</a:t>
            </a:r>
          </a:p>
        </p:txBody>
      </p:sp>
    </p:spTree>
    <p:extLst>
      <p:ext uri="{BB962C8B-B14F-4D97-AF65-F5344CB8AC3E}">
        <p14:creationId xmlns:p14="http://schemas.microsoft.com/office/powerpoint/2010/main" val="23876414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hite bas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89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ay bas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72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2A1B-8E58-453C-8ABB-43C1CDB40E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1085" y="47738"/>
            <a:ext cx="11940296" cy="6573279"/>
          </a:xfrm>
          <a:prstGeom prst="rect">
            <a:avLst/>
          </a:prstGeom>
        </p:spPr>
      </p:pic>
      <p:sp>
        <p:nvSpPr>
          <p:cNvPr id="7" name="Content Placeholder 6"/>
          <p:cNvSpPr>
            <a:spLocks noGrp="1"/>
          </p:cNvSpPr>
          <p:nvPr>
            <p:ph sz="quarter" idx="10" hasCustomPrompt="1"/>
          </p:nvPr>
        </p:nvSpPr>
        <p:spPr>
          <a:xfrm>
            <a:off x="482599" y="482599"/>
            <a:ext cx="11057468" cy="5596467"/>
          </a:xfrm>
        </p:spPr>
        <p:txBody>
          <a:bodyPr/>
          <a:lstStyle>
            <a:lvl1pPr>
              <a:defRPr>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Tree>
    <p:extLst>
      <p:ext uri="{BB962C8B-B14F-4D97-AF65-F5344CB8AC3E}">
        <p14:creationId xmlns:p14="http://schemas.microsoft.com/office/powerpoint/2010/main" val="3340735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and discrption">
    <p:spTree>
      <p:nvGrpSpPr>
        <p:cNvPr id="1" name=""/>
        <p:cNvGrpSpPr/>
        <p:nvPr/>
      </p:nvGrpSpPr>
      <p:grpSpPr>
        <a:xfrm>
          <a:off x="0" y="0"/>
          <a:ext cx="0" cy="0"/>
          <a:chOff x="0" y="0"/>
          <a:chExt cx="0" cy="0"/>
        </a:xfrm>
      </p:grpSpPr>
      <p:sp>
        <p:nvSpPr>
          <p:cNvPr id="4" name="Rectangle 3"/>
          <p:cNvSpPr/>
          <p:nvPr userDrawn="1"/>
        </p:nvSpPr>
        <p:spPr>
          <a:xfrm>
            <a:off x="5432665" y="-2"/>
            <a:ext cx="6782355" cy="6858002"/>
          </a:xfrm>
          <a:prstGeom prst="rect">
            <a:avLst/>
          </a:prstGeom>
          <a:solidFill>
            <a:srgbClr val="141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0" name="Content Placeholder 6"/>
          <p:cNvSpPr>
            <a:spLocks noGrp="1"/>
          </p:cNvSpPr>
          <p:nvPr>
            <p:ph sz="quarter" idx="10" hasCustomPrompt="1"/>
          </p:nvPr>
        </p:nvSpPr>
        <p:spPr>
          <a:xfrm>
            <a:off x="5723467" y="939799"/>
            <a:ext cx="6491553" cy="5270878"/>
          </a:xfrm>
        </p:spPr>
        <p:txBody>
          <a:bodyPr/>
          <a:lstStyle>
            <a:lvl1pPr>
              <a:defRPr sz="1200">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
        <p:nvSpPr>
          <p:cNvPr id="3" name="Rectangle 2"/>
          <p:cNvSpPr/>
          <p:nvPr userDrawn="1"/>
        </p:nvSpPr>
        <p:spPr>
          <a:xfrm>
            <a:off x="5432666" y="0"/>
            <a:ext cx="137229"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42403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Graphics/images">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5977945" cy="6858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0"/>
          <p:cNvSpPr>
            <a:spLocks noGrp="1"/>
          </p:cNvSpPr>
          <p:nvPr>
            <p:ph type="body" sz="quarter" idx="11" hasCustomPrompt="1"/>
          </p:nvPr>
        </p:nvSpPr>
        <p:spPr>
          <a:xfrm>
            <a:off x="6096000" y="250956"/>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9"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 </a:t>
            </a:r>
          </a:p>
        </p:txBody>
      </p:sp>
    </p:spTree>
    <p:extLst>
      <p:ext uri="{BB962C8B-B14F-4D97-AF65-F5344CB8AC3E}">
        <p14:creationId xmlns:p14="http://schemas.microsoft.com/office/powerpoint/2010/main" val="1834792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xt and Graphics/images">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3746499"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203200" y="1721619"/>
            <a:ext cx="32004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
        <p:nvSpPr>
          <p:cNvPr id="14" name="Text Placeholder 10"/>
          <p:cNvSpPr>
            <a:spLocks noGrp="1"/>
          </p:cNvSpPr>
          <p:nvPr>
            <p:ph type="body" sz="quarter" idx="11" hasCustomPrompt="1"/>
          </p:nvPr>
        </p:nvSpPr>
        <p:spPr>
          <a:xfrm>
            <a:off x="3968811" y="133221"/>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6" name="Text Placeholder 5"/>
          <p:cNvSpPr>
            <a:spLocks noGrp="1"/>
          </p:cNvSpPr>
          <p:nvPr>
            <p:ph type="body" sz="quarter" idx="12" hasCustomPrompt="1"/>
          </p:nvPr>
        </p:nvSpPr>
        <p:spPr>
          <a:xfrm>
            <a:off x="3968811"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610391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xt and Graphics/images">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7864004" y="-2"/>
            <a:ext cx="432799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0"/>
          <p:cNvSpPr>
            <a:spLocks noGrp="1"/>
          </p:cNvSpPr>
          <p:nvPr>
            <p:ph type="body" sz="quarter" idx="11" hasCustomPrompt="1"/>
          </p:nvPr>
        </p:nvSpPr>
        <p:spPr>
          <a:xfrm>
            <a:off x="167406" y="368164"/>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2"/>
          <p:cNvSpPr>
            <a:spLocks noGrp="1"/>
          </p:cNvSpPr>
          <p:nvPr>
            <p:ph type="body" sz="quarter" idx="10" hasCustomPrompt="1"/>
          </p:nvPr>
        </p:nvSpPr>
        <p:spPr>
          <a:xfrm>
            <a:off x="8145527" y="2083569"/>
            <a:ext cx="3200400" cy="2690863"/>
          </a:xfrm>
        </p:spPr>
        <p:txBody>
          <a:bodyPr anchor="ctr"/>
          <a:lstStyle>
            <a:lvl1pPr>
              <a:defRPr sz="3600" baseline="0">
                <a:solidFill>
                  <a:srgbClr val="FFFFFF"/>
                </a:solidFill>
                <a:latin typeface="Montserrat Extra Bold" panose="00000900000000000000" pitchFamily="50" charset="0"/>
              </a:defRPr>
            </a:lvl1pPr>
          </a:lstStyle>
          <a:p>
            <a:pPr lvl="0"/>
            <a:r>
              <a:rPr lang="en-US" dirty="0"/>
              <a:t>Title text goes here</a:t>
            </a:r>
          </a:p>
        </p:txBody>
      </p:sp>
      <p:sp>
        <p:nvSpPr>
          <p:cNvPr id="18" name="Text Placeholder 5"/>
          <p:cNvSpPr>
            <a:spLocks noGrp="1"/>
          </p:cNvSpPr>
          <p:nvPr>
            <p:ph type="body" sz="quarter" idx="12" hasCustomPrompt="1"/>
          </p:nvPr>
        </p:nvSpPr>
        <p:spPr>
          <a:xfrm>
            <a:off x="167406"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1833595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560070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3841279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67690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67756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67690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81397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ext and Graphics/images">
    <p:bg>
      <p:bgPr>
        <a:solidFill>
          <a:srgbClr val="FFFFFF"/>
        </a:solidFill>
        <a:effectLst/>
      </p:bgPr>
    </p:bg>
    <p:spTree>
      <p:nvGrpSpPr>
        <p:cNvPr id="1" name=""/>
        <p:cNvGrpSpPr/>
        <p:nvPr/>
      </p:nvGrpSpPr>
      <p:grpSpPr>
        <a:xfrm>
          <a:off x="0" y="0"/>
          <a:ext cx="0" cy="0"/>
          <a:chOff x="0" y="0"/>
          <a:chExt cx="0" cy="0"/>
        </a:xfrm>
      </p:grpSpPr>
      <p:sp>
        <p:nvSpPr>
          <p:cNvPr id="6" name="Rectangle 4"/>
          <p:cNvSpPr/>
          <p:nvPr userDrawn="1"/>
        </p:nvSpPr>
        <p:spPr>
          <a:xfrm>
            <a:off x="1" y="-2"/>
            <a:ext cx="3366257" cy="6858002"/>
          </a:xfrm>
          <a:custGeom>
            <a:avLst/>
            <a:gdLst>
              <a:gd name="connsiteX0" fmla="*/ 0 w 3746499"/>
              <a:gd name="connsiteY0" fmla="*/ 0 h 6858002"/>
              <a:gd name="connsiteX1" fmla="*/ 3746499 w 3746499"/>
              <a:gd name="connsiteY1" fmla="*/ 0 h 6858002"/>
              <a:gd name="connsiteX2" fmla="*/ 3746499 w 3746499"/>
              <a:gd name="connsiteY2" fmla="*/ 6858002 h 6858002"/>
              <a:gd name="connsiteX3" fmla="*/ 0 w 3746499"/>
              <a:gd name="connsiteY3" fmla="*/ 6858002 h 6858002"/>
              <a:gd name="connsiteX4" fmla="*/ 0 w 3746499"/>
              <a:gd name="connsiteY4" fmla="*/ 0 h 6858002"/>
              <a:gd name="connsiteX0" fmla="*/ 0 w 3746499"/>
              <a:gd name="connsiteY0" fmla="*/ 0 h 6858002"/>
              <a:gd name="connsiteX1" fmla="*/ 3746499 w 3746499"/>
              <a:gd name="connsiteY1" fmla="*/ 0 h 6858002"/>
              <a:gd name="connsiteX2" fmla="*/ 2616199 w 3746499"/>
              <a:gd name="connsiteY2" fmla="*/ 6858002 h 6858002"/>
              <a:gd name="connsiteX3" fmla="*/ 0 w 3746499"/>
              <a:gd name="connsiteY3" fmla="*/ 6858002 h 6858002"/>
              <a:gd name="connsiteX4" fmla="*/ 0 w 3746499"/>
              <a:gd name="connsiteY4" fmla="*/ 0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499" h="6858002">
                <a:moveTo>
                  <a:pt x="0" y="0"/>
                </a:moveTo>
                <a:lnTo>
                  <a:pt x="3746499" y="0"/>
                </a:lnTo>
                <a:lnTo>
                  <a:pt x="2616199" y="6858002"/>
                </a:lnTo>
                <a:lnTo>
                  <a:pt x="0" y="6858002"/>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sz="quarter" idx="10" hasCustomPrompt="1"/>
          </p:nvPr>
        </p:nvSpPr>
        <p:spPr>
          <a:xfrm>
            <a:off x="203200" y="1721619"/>
            <a:ext cx="25019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Tree>
    <p:extLst>
      <p:ext uri="{BB962C8B-B14F-4D97-AF65-F5344CB8AC3E}">
        <p14:creationId xmlns:p14="http://schemas.microsoft.com/office/powerpoint/2010/main" val="33881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er slide">
    <p:bg>
      <p:bgPr>
        <a:solidFill>
          <a:srgbClr val="FFFFFF"/>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4D876-BB71-D14D-AFB0-159FC5297619}"/>
              </a:ext>
            </a:extLst>
          </p:cNvPr>
          <p:cNvSpPr>
            <a:spLocks noGrp="1"/>
          </p:cNvSpPr>
          <p:nvPr>
            <p:ph sz="half" idx="2" hasCustomPrompt="1"/>
          </p:nvPr>
        </p:nvSpPr>
        <p:spPr>
          <a:xfrm>
            <a:off x="909186" y="429203"/>
            <a:ext cx="6705600" cy="726219"/>
          </a:xfrm>
          <a:prstGeom prst="rect">
            <a:avLst/>
          </a:prstGeom>
        </p:spPr>
        <p:txBody>
          <a:bodyPr>
            <a:normAutofit/>
          </a:bodyPr>
          <a:lstStyle>
            <a:lvl1pPr marL="0" indent="0">
              <a:lnSpc>
                <a:spcPct val="110000"/>
              </a:lnSpc>
              <a:buNone/>
              <a:defRPr lang="en-US" b="0" dirty="0"/>
            </a:lvl1pPr>
            <a:lvl2pPr marL="457200" indent="0">
              <a:buNone/>
              <a:defRPr/>
            </a:lvl2pPr>
            <a:lvl3pPr marL="914400" indent="0">
              <a:buNone/>
              <a:defRPr/>
            </a:lvl3pPr>
            <a:lvl4pPr marL="1371600" indent="0">
              <a:buNone/>
              <a:defRPr/>
            </a:lvl4pPr>
            <a:lvl5pPr marL="1828800" indent="0">
              <a:buNone/>
              <a:defRPr/>
            </a:lvl5pPr>
          </a:lstStyle>
          <a:p>
            <a:r>
              <a:rPr lang="en-US" dirty="0"/>
              <a:t>Edit </a:t>
            </a:r>
            <a:r>
              <a:rPr lang="en-US" dirty="0">
                <a:latin typeface="+mj-lt"/>
              </a:rPr>
              <a:t>Info about Presentation and presenter name below </a:t>
            </a:r>
            <a:endParaRPr lang="en-US" b="1" dirty="0">
              <a:latin typeface="+mj-lt"/>
            </a:endParaRPr>
          </a:p>
        </p:txBody>
      </p:sp>
      <p:sp>
        <p:nvSpPr>
          <p:cNvPr id="8" name="Rectangle 7">
            <a:extLst>
              <a:ext uri="{FF2B5EF4-FFF2-40B4-BE49-F238E27FC236}">
                <a16:creationId xmlns:a16="http://schemas.microsoft.com/office/drawing/2014/main" id="{078DE382-4EE8-FE42-8CD5-853959E75AC6}"/>
              </a:ext>
            </a:extLst>
          </p:cNvPr>
          <p:cNvSpPr/>
          <p:nvPr userDrawn="1"/>
        </p:nvSpPr>
        <p:spPr>
          <a:xfrm>
            <a:off x="8580271" y="0"/>
            <a:ext cx="36117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43D73077-01E2-4140-A8EF-D7EC7EE1408C}"/>
              </a:ext>
            </a:extLst>
          </p:cNvPr>
          <p:cNvSpPr>
            <a:spLocks noGrp="1"/>
          </p:cNvSpPr>
          <p:nvPr>
            <p:ph type="body" sz="quarter" idx="13" hasCustomPrompt="1"/>
          </p:nvPr>
        </p:nvSpPr>
        <p:spPr>
          <a:xfrm>
            <a:off x="914116" y="3531063"/>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Name</a:t>
            </a:r>
          </a:p>
        </p:txBody>
      </p:sp>
      <p:sp>
        <p:nvSpPr>
          <p:cNvPr id="12" name="Picture Placeholder 2">
            <a:extLst>
              <a:ext uri="{FF2B5EF4-FFF2-40B4-BE49-F238E27FC236}">
                <a16:creationId xmlns:a16="http://schemas.microsoft.com/office/drawing/2014/main" id="{EFEA8525-82B7-7B4A-96A3-E35F4F93D79C}"/>
              </a:ext>
            </a:extLst>
          </p:cNvPr>
          <p:cNvSpPr>
            <a:spLocks noGrp="1"/>
          </p:cNvSpPr>
          <p:nvPr>
            <p:ph type="pic" idx="1"/>
          </p:nvPr>
        </p:nvSpPr>
        <p:spPr>
          <a:xfrm>
            <a:off x="909186" y="1155422"/>
            <a:ext cx="2084831" cy="2240541"/>
          </a:xfrm>
          <a:prstGeom prst="rect">
            <a:avLst/>
          </a:prstGeom>
        </p:spPr>
        <p:txBody>
          <a:bodyPr>
            <a:normAutofit/>
          </a:bodyPr>
          <a:lstStyle>
            <a:lvl1pPr marL="0" indent="0">
              <a:buNone/>
              <a:defRPr sz="14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Title 1">
            <a:extLst>
              <a:ext uri="{FF2B5EF4-FFF2-40B4-BE49-F238E27FC236}">
                <a16:creationId xmlns:a16="http://schemas.microsoft.com/office/drawing/2014/main" id="{CADD156B-22C3-924A-B131-69D1AFE52554}"/>
              </a:ext>
            </a:extLst>
          </p:cNvPr>
          <p:cNvSpPr>
            <a:spLocks noGrp="1"/>
          </p:cNvSpPr>
          <p:nvPr>
            <p:ph type="ctrTitle" hasCustomPrompt="1"/>
          </p:nvPr>
        </p:nvSpPr>
        <p:spPr>
          <a:xfrm>
            <a:off x="8846970" y="2348274"/>
            <a:ext cx="3078329" cy="2652015"/>
          </a:xfrm>
        </p:spPr>
        <p:txBody>
          <a:bodyPr anchor="t" anchorCtr="0">
            <a:noAutofit/>
          </a:bodyPr>
          <a:lstStyle>
            <a:lvl1pPr algn="l">
              <a:lnSpc>
                <a:spcPct val="75000"/>
              </a:lnSpc>
              <a:defRPr sz="3600" b="1" i="0" baseline="0">
                <a:solidFill>
                  <a:schemeClr val="bg1"/>
                </a:solidFill>
                <a:latin typeface="Montserrat Black" pitchFamily="2" charset="77"/>
              </a:defRPr>
            </a:lvl1pPr>
          </a:lstStyle>
          <a:p>
            <a:r>
              <a:rPr lang="en-US" dirty="0"/>
              <a:t>TITLE FOR THIS TOPIC GOES HERE</a:t>
            </a:r>
          </a:p>
        </p:txBody>
      </p:sp>
      <p:grpSp>
        <p:nvGrpSpPr>
          <p:cNvPr id="15" name="Group 14">
            <a:extLst>
              <a:ext uri="{FF2B5EF4-FFF2-40B4-BE49-F238E27FC236}">
                <a16:creationId xmlns:a16="http://schemas.microsoft.com/office/drawing/2014/main" id="{C62FE2B0-5542-9143-9347-FDA675979248}"/>
              </a:ext>
            </a:extLst>
          </p:cNvPr>
          <p:cNvGrpSpPr/>
          <p:nvPr userDrawn="1"/>
        </p:nvGrpSpPr>
        <p:grpSpPr>
          <a:xfrm>
            <a:off x="913481" y="4093113"/>
            <a:ext cx="921473" cy="63506"/>
            <a:chOff x="6694826" y="6060892"/>
            <a:chExt cx="1326791" cy="91440"/>
          </a:xfrm>
        </p:grpSpPr>
        <p:pic>
          <p:nvPicPr>
            <p:cNvPr id="2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21" name="Rectangle 2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 Placeholder 2">
            <a:extLst>
              <a:ext uri="{FF2B5EF4-FFF2-40B4-BE49-F238E27FC236}">
                <a16:creationId xmlns:a16="http://schemas.microsoft.com/office/drawing/2014/main" id="{81979C1D-9509-884C-94F2-A960950F6D8A}"/>
              </a:ext>
            </a:extLst>
          </p:cNvPr>
          <p:cNvSpPr>
            <a:spLocks noGrp="1"/>
          </p:cNvSpPr>
          <p:nvPr>
            <p:ph idx="18" hasCustomPrompt="1"/>
          </p:nvPr>
        </p:nvSpPr>
        <p:spPr bwMode="auto">
          <a:xfrm>
            <a:off x="909186" y="4278486"/>
            <a:ext cx="3070145" cy="181993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sz="1200"/>
            </a:lvl1pPr>
          </a:lstStyle>
          <a:p>
            <a:pPr lvl="0"/>
            <a:r>
              <a:rPr lang="en-US" dirty="0"/>
              <a:t>Click to add text</a:t>
            </a:r>
          </a:p>
        </p:txBody>
      </p:sp>
      <p:sp>
        <p:nvSpPr>
          <p:cNvPr id="28" name="Text Placeholder 15">
            <a:extLst>
              <a:ext uri="{FF2B5EF4-FFF2-40B4-BE49-F238E27FC236}">
                <a16:creationId xmlns:a16="http://schemas.microsoft.com/office/drawing/2014/main" id="{43D73077-01E2-4140-A8EF-D7EC7EE1408C}"/>
              </a:ext>
            </a:extLst>
          </p:cNvPr>
          <p:cNvSpPr>
            <a:spLocks noGrp="1"/>
          </p:cNvSpPr>
          <p:nvPr>
            <p:ph type="body" sz="quarter" idx="19" hasCustomPrompt="1"/>
          </p:nvPr>
        </p:nvSpPr>
        <p:spPr>
          <a:xfrm>
            <a:off x="4472515" y="1278930"/>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Click to edit quote</a:t>
            </a:r>
          </a:p>
        </p:txBody>
      </p:sp>
      <p:grpSp>
        <p:nvGrpSpPr>
          <p:cNvPr id="29" name="Group 28">
            <a:extLst>
              <a:ext uri="{FF2B5EF4-FFF2-40B4-BE49-F238E27FC236}">
                <a16:creationId xmlns:a16="http://schemas.microsoft.com/office/drawing/2014/main" id="{C62FE2B0-5542-9143-9347-FDA675979248}"/>
              </a:ext>
            </a:extLst>
          </p:cNvPr>
          <p:cNvGrpSpPr/>
          <p:nvPr userDrawn="1"/>
        </p:nvGrpSpPr>
        <p:grpSpPr>
          <a:xfrm>
            <a:off x="4471880" y="1840980"/>
            <a:ext cx="921473" cy="63506"/>
            <a:chOff x="6694826" y="6060892"/>
            <a:chExt cx="1326791" cy="91440"/>
          </a:xfrm>
        </p:grpSpPr>
        <p:pic>
          <p:nvPicPr>
            <p:cNvPr id="3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31" name="Rectangle 3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 Placeholder 2">
            <a:extLst>
              <a:ext uri="{FF2B5EF4-FFF2-40B4-BE49-F238E27FC236}">
                <a16:creationId xmlns:a16="http://schemas.microsoft.com/office/drawing/2014/main" id="{81979C1D-9509-884C-94F2-A960950F6D8A}"/>
              </a:ext>
            </a:extLst>
          </p:cNvPr>
          <p:cNvSpPr>
            <a:spLocks noGrp="1"/>
          </p:cNvSpPr>
          <p:nvPr>
            <p:ph idx="20" hasCustomPrompt="1"/>
          </p:nvPr>
        </p:nvSpPr>
        <p:spPr bwMode="auto">
          <a:xfrm>
            <a:off x="4467585" y="2026353"/>
            <a:ext cx="3147201" cy="407206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1450" marR="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sz="1200"/>
            </a:lvl1pPr>
          </a:lstStyle>
          <a:p>
            <a:pPr lvl="0"/>
            <a:r>
              <a:rPr lang="en-US" dirty="0"/>
              <a:t>Click to add text</a:t>
            </a:r>
          </a:p>
          <a:p>
            <a:pPr lvl="0"/>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lvl="0"/>
            <a:endParaRPr lang="en-US" dirty="0"/>
          </a:p>
          <a:p>
            <a:pPr lvl="0"/>
            <a:endParaRPr lang="en-US" dirty="0"/>
          </a:p>
        </p:txBody>
      </p:sp>
    </p:spTree>
    <p:extLst>
      <p:ext uri="{BB962C8B-B14F-4D97-AF65-F5344CB8AC3E}">
        <p14:creationId xmlns:p14="http://schemas.microsoft.com/office/powerpoint/2010/main" val="659352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698500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41298" y="250956"/>
            <a:ext cx="67437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7537608" y="1955587"/>
            <a:ext cx="4108292" cy="914400"/>
          </a:xfrm>
        </p:spPr>
        <p:txBody>
          <a:bodyPr anchor="b"/>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7537608" y="3068851"/>
            <a:ext cx="410829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75807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00818" y="250956"/>
            <a:ext cx="50292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200818" y="1384300"/>
            <a:ext cx="5029202" cy="914400"/>
          </a:xfrm>
        </p:spPr>
        <p:txBody>
          <a:bodyPr anchor="ctr"/>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200818" y="2497564"/>
            <a:ext cx="502920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997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ext and Graphics/images">
    <p:spTree>
      <p:nvGrpSpPr>
        <p:cNvPr id="1" name=""/>
        <p:cNvGrpSpPr/>
        <p:nvPr/>
      </p:nvGrpSpPr>
      <p:grpSpPr>
        <a:xfrm>
          <a:off x="0" y="0"/>
          <a:ext cx="0" cy="0"/>
          <a:chOff x="0" y="0"/>
          <a:chExt cx="0" cy="0"/>
        </a:xfrm>
      </p:grpSpPr>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5432425" y="0"/>
            <a:ext cx="6759575" cy="6858000"/>
          </a:xfrm>
        </p:spPr>
        <p:txBody>
          <a:bodyPr/>
          <a:lstStyle/>
          <a:p>
            <a:endParaRPr lang="en-US"/>
          </a:p>
        </p:txBody>
      </p:sp>
      <p:sp>
        <p:nvSpPr>
          <p:cNvPr id="7"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220585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ext and Graphics/images">
    <p:spTree>
      <p:nvGrpSpPr>
        <p:cNvPr id="1" name=""/>
        <p:cNvGrpSpPr/>
        <p:nvPr/>
      </p:nvGrpSpPr>
      <p:grpSpPr>
        <a:xfrm>
          <a:off x="0" y="0"/>
          <a:ext cx="0" cy="0"/>
          <a:chOff x="0" y="0"/>
          <a:chExt cx="0" cy="0"/>
        </a:xfrm>
      </p:grpSpPr>
      <p:sp>
        <p:nvSpPr>
          <p:cNvPr id="2" name="Rectangle 1"/>
          <p:cNvSpPr/>
          <p:nvPr userDrawn="1"/>
        </p:nvSpPr>
        <p:spPr>
          <a:xfrm>
            <a:off x="0" y="0"/>
            <a:ext cx="33909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2"/>
          <p:cNvSpPr>
            <a:spLocks noGrp="1"/>
          </p:cNvSpPr>
          <p:nvPr>
            <p:ph type="body" sz="quarter" idx="11"/>
          </p:nvPr>
        </p:nvSpPr>
        <p:spPr>
          <a:xfrm>
            <a:off x="3683768" y="1269095"/>
            <a:ext cx="8508231" cy="486500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683768" y="390207"/>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2493868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ext and Graphics/images">
    <p:spTree>
      <p:nvGrpSpPr>
        <p:cNvPr id="1" name=""/>
        <p:cNvGrpSpPr/>
        <p:nvPr/>
      </p:nvGrpSpPr>
      <p:grpSpPr>
        <a:xfrm>
          <a:off x="0" y="0"/>
          <a:ext cx="0" cy="0"/>
          <a:chOff x="0" y="0"/>
          <a:chExt cx="0" cy="0"/>
        </a:xfrm>
      </p:grpSpPr>
      <p:sp>
        <p:nvSpPr>
          <p:cNvPr id="5" name="Freeform 4"/>
          <p:cNvSpPr/>
          <p:nvPr userDrawn="1"/>
        </p:nvSpPr>
        <p:spPr>
          <a:xfrm flipH="1" flipV="1">
            <a:off x="-408636" y="1603664"/>
            <a:ext cx="5487914" cy="3750797"/>
          </a:xfrm>
          <a:custGeom>
            <a:avLst/>
            <a:gdLst>
              <a:gd name="connsiteX0" fmla="*/ 0 w 5487914"/>
              <a:gd name="connsiteY0" fmla="*/ 0 h 3191442"/>
              <a:gd name="connsiteX1" fmla="*/ 5487914 w 5487914"/>
              <a:gd name="connsiteY1" fmla="*/ 0 h 3191442"/>
              <a:gd name="connsiteX2" fmla="*/ 5487914 w 5487914"/>
              <a:gd name="connsiteY2" fmla="*/ 3181081 h 3191442"/>
              <a:gd name="connsiteX3" fmla="*/ 751996 w 5487914"/>
              <a:gd name="connsiteY3" fmla="*/ 3191442 h 3191442"/>
              <a:gd name="connsiteX4" fmla="*/ 0 w 5487914"/>
              <a:gd name="connsiteY4" fmla="*/ 0 h 319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914" h="3191442">
                <a:moveTo>
                  <a:pt x="0" y="0"/>
                </a:moveTo>
                <a:lnTo>
                  <a:pt x="5487914" y="0"/>
                </a:lnTo>
                <a:lnTo>
                  <a:pt x="5487914" y="3181081"/>
                </a:lnTo>
                <a:lnTo>
                  <a:pt x="751996" y="3191442"/>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993056" y="1603664"/>
            <a:ext cx="198944" cy="3750797"/>
          </a:xfrm>
          <a:prstGeom prst="rect">
            <a:avLst/>
          </a:prstGeom>
          <a:solidFill>
            <a:srgbClr val="DA3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bwMode="auto">
          <a:xfrm>
            <a:off x="0" y="0"/>
            <a:ext cx="5044037" cy="6870701"/>
          </a:xfrm>
          <a:custGeom>
            <a:avLst/>
            <a:gdLst>
              <a:gd name="connsiteX0" fmla="*/ 0 w 4967837"/>
              <a:gd name="connsiteY0" fmla="*/ 0 h 6858001"/>
              <a:gd name="connsiteX1" fmla="*/ 4967837 w 4967837"/>
              <a:gd name="connsiteY1" fmla="*/ 0 h 6858001"/>
              <a:gd name="connsiteX2" fmla="*/ 4967837 w 4967837"/>
              <a:gd name="connsiteY2" fmla="*/ 6858001 h 6858001"/>
              <a:gd name="connsiteX3" fmla="*/ 0 w 4967837"/>
              <a:gd name="connsiteY3" fmla="*/ 6858001 h 6858001"/>
              <a:gd name="connsiteX4" fmla="*/ 0 w 4967837"/>
              <a:gd name="connsiteY4" fmla="*/ 0 h 6858001"/>
              <a:gd name="connsiteX0" fmla="*/ 0 w 4967837"/>
              <a:gd name="connsiteY0" fmla="*/ 0 h 6858001"/>
              <a:gd name="connsiteX1" fmla="*/ 3647037 w 4967837"/>
              <a:gd name="connsiteY1" fmla="*/ 25400 h 6858001"/>
              <a:gd name="connsiteX2" fmla="*/ 4967837 w 4967837"/>
              <a:gd name="connsiteY2" fmla="*/ 6858001 h 6858001"/>
              <a:gd name="connsiteX3" fmla="*/ 0 w 4967837"/>
              <a:gd name="connsiteY3" fmla="*/ 6858001 h 6858001"/>
              <a:gd name="connsiteX4" fmla="*/ 0 w 4967837"/>
              <a:gd name="connsiteY4" fmla="*/ 0 h 6858001"/>
              <a:gd name="connsiteX0" fmla="*/ 0 w 5044037"/>
              <a:gd name="connsiteY0" fmla="*/ 0 h 6870701"/>
              <a:gd name="connsiteX1" fmla="*/ 3647037 w 5044037"/>
              <a:gd name="connsiteY1" fmla="*/ 25400 h 6870701"/>
              <a:gd name="connsiteX2" fmla="*/ 5044037 w 5044037"/>
              <a:gd name="connsiteY2" fmla="*/ 6870701 h 6870701"/>
              <a:gd name="connsiteX3" fmla="*/ 0 w 5044037"/>
              <a:gd name="connsiteY3" fmla="*/ 6858001 h 6870701"/>
              <a:gd name="connsiteX4" fmla="*/ 0 w 5044037"/>
              <a:gd name="connsiteY4" fmla="*/ 0 h 6870701"/>
              <a:gd name="connsiteX0" fmla="*/ 0 w 5044037"/>
              <a:gd name="connsiteY0" fmla="*/ 0 h 6870701"/>
              <a:gd name="connsiteX1" fmla="*/ 3723237 w 5044037"/>
              <a:gd name="connsiteY1" fmla="*/ 0 h 6870701"/>
              <a:gd name="connsiteX2" fmla="*/ 5044037 w 5044037"/>
              <a:gd name="connsiteY2" fmla="*/ 6870701 h 6870701"/>
              <a:gd name="connsiteX3" fmla="*/ 0 w 5044037"/>
              <a:gd name="connsiteY3" fmla="*/ 6858001 h 6870701"/>
              <a:gd name="connsiteX4" fmla="*/ 0 w 5044037"/>
              <a:gd name="connsiteY4" fmla="*/ 0 h 68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037" h="6870701">
                <a:moveTo>
                  <a:pt x="0" y="0"/>
                </a:moveTo>
                <a:lnTo>
                  <a:pt x="3723237" y="0"/>
                </a:lnTo>
                <a:lnTo>
                  <a:pt x="5044037" y="6870701"/>
                </a:lnTo>
                <a:lnTo>
                  <a:pt x="0" y="6858001"/>
                </a:lnTo>
                <a:lnTo>
                  <a:pt x="0" y="0"/>
                </a:lnTo>
                <a:close/>
              </a:path>
            </a:pathLst>
          </a:cu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 name="Text Placeholder 12"/>
          <p:cNvSpPr>
            <a:spLocks noGrp="1"/>
          </p:cNvSpPr>
          <p:nvPr>
            <p:ph type="body" sz="quarter" idx="11"/>
          </p:nvPr>
        </p:nvSpPr>
        <p:spPr>
          <a:xfrm>
            <a:off x="5140347" y="1131500"/>
            <a:ext cx="6756400" cy="5002601"/>
          </a:xfrm>
        </p:spPr>
        <p:txBody>
          <a:bodyPr anchor="ct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5258568" y="454902"/>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73330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y layout">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3"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124274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Layouts">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7589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11201401"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86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umn">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2000250"/>
            <a:ext cx="5248277" cy="4210426"/>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B3037676-7D9D-EB04-8B3A-D86D366F4F1F}"/>
              </a:ext>
            </a:extLst>
          </p:cNvPr>
          <p:cNvSpPr>
            <a:spLocks noGrp="1"/>
          </p:cNvSpPr>
          <p:nvPr>
            <p:ph type="body" sz="quarter" idx="12"/>
          </p:nvPr>
        </p:nvSpPr>
        <p:spPr>
          <a:xfrm>
            <a:off x="6391277" y="2000250"/>
            <a:ext cx="5248277" cy="42321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DCCDACBD-5508-D9E7-5108-7E639C9F1317}"/>
              </a:ext>
            </a:extLst>
          </p:cNvPr>
          <p:cNvSpPr>
            <a:spLocks noGrp="1"/>
          </p:cNvSpPr>
          <p:nvPr>
            <p:ph type="body" sz="quarter" idx="13"/>
          </p:nvPr>
        </p:nvSpPr>
        <p:spPr>
          <a:xfrm>
            <a:off x="495298" y="1345671"/>
            <a:ext cx="5248277" cy="387879"/>
          </a:xfrm>
        </p:spPr>
        <p:txBody>
          <a:bodyPr/>
          <a:lstStyle>
            <a:lvl1pPr algn="ctr">
              <a:defRPr b="1">
                <a:solidFill>
                  <a:srgbClr val="DA3467"/>
                </a:solidFill>
              </a:defRPr>
            </a:lvl1pPr>
            <a:lvl2pPr marL="228600" indent="0">
              <a:buNone/>
              <a:defRPr/>
            </a:lvl2pPr>
          </a:lstStyle>
          <a:p>
            <a:pPr lvl="0"/>
            <a:r>
              <a:rPr lang="en-US" dirty="0"/>
              <a:t>Click to edit Master text styles</a:t>
            </a:r>
          </a:p>
        </p:txBody>
      </p:sp>
      <p:sp>
        <p:nvSpPr>
          <p:cNvPr id="5" name="Text Placeholder 12">
            <a:extLst>
              <a:ext uri="{FF2B5EF4-FFF2-40B4-BE49-F238E27FC236}">
                <a16:creationId xmlns:a16="http://schemas.microsoft.com/office/drawing/2014/main" id="{EAAF538C-6601-9B81-6FE1-E39E050C3750}"/>
              </a:ext>
            </a:extLst>
          </p:cNvPr>
          <p:cNvSpPr>
            <a:spLocks noGrp="1"/>
          </p:cNvSpPr>
          <p:nvPr>
            <p:ph type="body" sz="quarter" idx="14"/>
          </p:nvPr>
        </p:nvSpPr>
        <p:spPr>
          <a:xfrm>
            <a:off x="6391276" y="1367558"/>
            <a:ext cx="5248277" cy="387879"/>
          </a:xfrm>
        </p:spPr>
        <p:txBody>
          <a:bodyPr/>
          <a:lstStyle>
            <a:lvl1pPr algn="ctr">
              <a:defRPr b="1">
                <a:solidFill>
                  <a:srgbClr val="DA3467"/>
                </a:solidFill>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16901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4829177"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CC28B80B-48F2-2046-36DF-81DA70D73F78}"/>
              </a:ext>
            </a:extLst>
          </p:cNvPr>
          <p:cNvSpPr>
            <a:spLocks noGrp="1"/>
          </p:cNvSpPr>
          <p:nvPr>
            <p:ph type="body" sz="quarter" idx="13"/>
          </p:nvPr>
        </p:nvSpPr>
        <p:spPr>
          <a:xfrm>
            <a:off x="5495923" y="1345671"/>
            <a:ext cx="6200777" cy="4864476"/>
          </a:xfrm>
        </p:spPr>
        <p:txBody>
          <a:bodyPr/>
          <a:lstStyle>
            <a:lvl2pPr marL="228600" indent="0">
              <a:buNone/>
              <a:defRPr/>
            </a:lvl2pPr>
          </a:lstStyle>
          <a:p>
            <a:pPr lvl="0"/>
            <a:r>
              <a:rPr lang="en-US" dirty="0"/>
              <a:t>Click to edit Master text styles</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5457825" y="1345671"/>
            <a:ext cx="6238875" cy="4864476"/>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1084404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Large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3400427"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a:extLst>
              <a:ext uri="{FF2B5EF4-FFF2-40B4-BE49-F238E27FC236}">
                <a16:creationId xmlns:a16="http://schemas.microsoft.com/office/drawing/2014/main" id="{CD5E8932-68CA-3A0F-C4EA-1DC7B6BFDB08}"/>
              </a:ext>
            </a:extLst>
          </p:cNvPr>
          <p:cNvSpPr>
            <a:spLocks noGrp="1"/>
          </p:cNvSpPr>
          <p:nvPr>
            <p:ph type="body" sz="quarter" idx="13"/>
          </p:nvPr>
        </p:nvSpPr>
        <p:spPr>
          <a:xfrm>
            <a:off x="4143372" y="1348317"/>
            <a:ext cx="7553327" cy="4862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4143371" y="1345671"/>
            <a:ext cx="7553327" cy="4865005"/>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134779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X LargeImage">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2" name="Text Placeholder 12">
            <a:extLst>
              <a:ext uri="{FF2B5EF4-FFF2-40B4-BE49-F238E27FC236}">
                <a16:creationId xmlns:a16="http://schemas.microsoft.com/office/drawing/2014/main" id="{7746FF80-7DDA-A26F-A1DD-F9C6187E7F3C}"/>
              </a:ext>
            </a:extLst>
          </p:cNvPr>
          <p:cNvSpPr>
            <a:spLocks noGrp="1"/>
          </p:cNvSpPr>
          <p:nvPr>
            <p:ph type="body" sz="quarter" idx="11"/>
          </p:nvPr>
        </p:nvSpPr>
        <p:spPr>
          <a:xfrm>
            <a:off x="495298" y="1345671"/>
            <a:ext cx="11201400" cy="387879"/>
          </a:xfrm>
        </p:spPr>
        <p:txBody>
          <a:bodyPr/>
          <a:lstStyle>
            <a:lvl2pPr marL="228600" indent="0">
              <a:buNone/>
              <a:defRPr/>
            </a:lvl2pPr>
          </a:lstStyle>
          <a:p>
            <a:pPr lvl="0"/>
            <a:r>
              <a:rPr lang="en-US" dirty="0"/>
              <a:t>Click to edit Master text styles</a:t>
            </a:r>
          </a:p>
        </p:txBody>
      </p:sp>
      <p:sp>
        <p:nvSpPr>
          <p:cNvPr id="3" name="Text Placeholder 12">
            <a:extLst>
              <a:ext uri="{FF2B5EF4-FFF2-40B4-BE49-F238E27FC236}">
                <a16:creationId xmlns:a16="http://schemas.microsoft.com/office/drawing/2014/main" id="{1F7C350C-57F2-1852-A8B5-7FCA04308110}"/>
              </a:ext>
            </a:extLst>
          </p:cNvPr>
          <p:cNvSpPr>
            <a:spLocks noGrp="1"/>
          </p:cNvSpPr>
          <p:nvPr>
            <p:ph type="body" sz="quarter" idx="13"/>
          </p:nvPr>
        </p:nvSpPr>
        <p:spPr>
          <a:xfrm>
            <a:off x="495298" y="2005733"/>
            <a:ext cx="11201400" cy="4406119"/>
          </a:xfrm>
        </p:spPr>
        <p:txBody>
          <a:bodyPr/>
          <a:lstStyle>
            <a:lvl2pPr marL="228600" indent="0">
              <a:buNone/>
              <a:defRPr/>
            </a:lvl2pPr>
          </a:lstStyle>
          <a:p>
            <a:pPr lvl="0"/>
            <a:r>
              <a:rPr lang="en-US" dirty="0"/>
              <a:t>Click to edit Master text styles</a:t>
            </a:r>
          </a:p>
        </p:txBody>
      </p:sp>
      <p:sp>
        <p:nvSpPr>
          <p:cNvPr id="5" name="Picture Placeholder 4">
            <a:extLst>
              <a:ext uri="{FF2B5EF4-FFF2-40B4-BE49-F238E27FC236}">
                <a16:creationId xmlns:a16="http://schemas.microsoft.com/office/drawing/2014/main" id="{4656E20C-6AFC-4366-5657-0EA5CC3745D6}"/>
              </a:ext>
            </a:extLst>
          </p:cNvPr>
          <p:cNvSpPr>
            <a:spLocks noGrp="1"/>
          </p:cNvSpPr>
          <p:nvPr>
            <p:ph type="pic" sz="quarter" idx="12"/>
          </p:nvPr>
        </p:nvSpPr>
        <p:spPr>
          <a:xfrm>
            <a:off x="485773" y="2005733"/>
            <a:ext cx="11201400" cy="4048125"/>
          </a:xfr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IN" dirty="0"/>
          </a:p>
        </p:txBody>
      </p:sp>
    </p:spTree>
    <p:extLst>
      <p:ext uri="{BB962C8B-B14F-4D97-AF65-F5344CB8AC3E}">
        <p14:creationId xmlns:p14="http://schemas.microsoft.com/office/powerpoint/2010/main" val="6757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62F9-A2D7-AC4D-998C-3C27C9787436}"/>
              </a:ext>
            </a:extLst>
          </p:cNvPr>
          <p:cNvSpPr>
            <a:spLocks noGrp="1"/>
          </p:cNvSpPr>
          <p:nvPr>
            <p:ph type="title"/>
          </p:nvPr>
        </p:nvSpPr>
        <p:spPr>
          <a:xfrm>
            <a:off x="495300" y="446148"/>
            <a:ext cx="11201400" cy="676597"/>
          </a:xfrm>
          <a:prstGeom prst="rect">
            <a:avLst/>
          </a:prstGeom>
        </p:spPr>
        <p:txBody>
          <a:bodyPr vert="horz" lIns="0" tIns="45720" rIns="0" bIns="45720" rtlCol="0" anchor="t" anchorCtr="0">
            <a:normAutofit/>
          </a:bodyPr>
          <a:lstStyle/>
          <a:p>
            <a:r>
              <a:rPr lang="en-US"/>
              <a:t>CLICK TO EDIT MASTER TITLE STYLE</a:t>
            </a:r>
          </a:p>
        </p:txBody>
      </p:sp>
      <p:sp>
        <p:nvSpPr>
          <p:cNvPr id="26" name="Text Placeholder 2">
            <a:extLst>
              <a:ext uri="{FF2B5EF4-FFF2-40B4-BE49-F238E27FC236}">
                <a16:creationId xmlns:a16="http://schemas.microsoft.com/office/drawing/2014/main" id="{81979C1D-9509-884C-94F2-A960950F6D8A}"/>
              </a:ext>
            </a:extLst>
          </p:cNvPr>
          <p:cNvSpPr>
            <a:spLocks noGrp="1"/>
          </p:cNvSpPr>
          <p:nvPr>
            <p:ph type="body" idx="1"/>
          </p:nvPr>
        </p:nvSpPr>
        <p:spPr bwMode="auto">
          <a:xfrm>
            <a:off x="495300" y="1481575"/>
            <a:ext cx="11201400" cy="47287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28768"/>
      </p:ext>
    </p:extLst>
  </p:cSld>
  <p:clrMap bg1="lt1" tx1="dk1" bg2="lt2" tx2="dk2" accent1="accent1" accent2="accent2" accent3="accent3" accent4="accent4" accent5="accent5" accent6="accent6" hlink="hlink" folHlink="folHlink"/>
  <p:sldLayoutIdLst>
    <p:sldLayoutId id="2147483786" r:id="rId1"/>
    <p:sldLayoutId id="2147483789" r:id="rId2"/>
    <p:sldLayoutId id="2147483783" r:id="rId3"/>
    <p:sldLayoutId id="2147483785" r:id="rId4"/>
    <p:sldLayoutId id="2147483801" r:id="rId5"/>
    <p:sldLayoutId id="2147483805" r:id="rId6"/>
    <p:sldLayoutId id="2147483802" r:id="rId7"/>
    <p:sldLayoutId id="2147483803" r:id="rId8"/>
    <p:sldLayoutId id="2147483804" r:id="rId9"/>
    <p:sldLayoutId id="2147483790" r:id="rId10"/>
    <p:sldLayoutId id="2147483767" r:id="rId11"/>
    <p:sldLayoutId id="2147483787" r:id="rId12"/>
    <p:sldLayoutId id="2147483788" r:id="rId13"/>
    <p:sldLayoutId id="2147483662" r:id="rId14"/>
    <p:sldLayoutId id="2147483791" r:id="rId15"/>
    <p:sldLayoutId id="2147483792" r:id="rId16"/>
    <p:sldLayoutId id="2147483793" r:id="rId17"/>
    <p:sldLayoutId id="2147483796" r:id="rId18"/>
    <p:sldLayoutId id="2147483794" r:id="rId19"/>
    <p:sldLayoutId id="2147483795" r:id="rId20"/>
    <p:sldLayoutId id="2147483797" r:id="rId21"/>
    <p:sldLayoutId id="2147483798" r:id="rId22"/>
    <p:sldLayoutId id="2147483799" r:id="rId23"/>
    <p:sldLayoutId id="2147483800" r:id="rId24"/>
  </p:sldLayoutIdLst>
  <p:hf sldNum="0" hdr="0" ftr="0" dt="0"/>
  <p:txStyles>
    <p:titleStyle>
      <a:lvl1pPr algn="l" defTabSz="914400" rtl="0" eaLnBrk="1" latinLnBrk="0" hangingPunct="1">
        <a:lnSpc>
          <a:spcPct val="90000"/>
        </a:lnSpc>
        <a:spcBef>
          <a:spcPct val="0"/>
        </a:spcBef>
        <a:buNone/>
        <a:defRPr sz="3600" b="1" i="0" kern="1200">
          <a:solidFill>
            <a:schemeClr val="tx1"/>
          </a:solidFill>
          <a:latin typeface="Montserrat Extra Bold" panose="00000900000000000000" pitchFamily="50" charset="0"/>
          <a:ea typeface="+mj-ea"/>
          <a:cs typeface="+mj-cs"/>
        </a:defRPr>
      </a:lvl1pPr>
    </p:titleStyle>
    <p:body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Modeling</a:t>
            </a:r>
          </a:p>
        </p:txBody>
      </p:sp>
      <p:sp>
        <p:nvSpPr>
          <p:cNvPr id="7" name="Text Placeholder 6"/>
          <p:cNvSpPr>
            <a:spLocks noGrp="1"/>
          </p:cNvSpPr>
          <p:nvPr>
            <p:ph type="body" sz="quarter" idx="13"/>
          </p:nvPr>
        </p:nvSpPr>
        <p:spPr/>
        <p:txBody>
          <a:bodyPr/>
          <a:lstStyle/>
          <a:p>
            <a:r>
              <a:rPr lang="en-US" dirty="0"/>
              <a:t>Data Modeling</a:t>
            </a:r>
          </a:p>
        </p:txBody>
      </p:sp>
      <p:sp>
        <p:nvSpPr>
          <p:cNvPr id="8" name="Text Placeholder 7"/>
          <p:cNvSpPr>
            <a:spLocks noGrp="1"/>
          </p:cNvSpPr>
          <p:nvPr>
            <p:ph type="body" sz="quarter" idx="14"/>
          </p:nvPr>
        </p:nvSpPr>
        <p:spPr/>
        <p:txBody>
          <a:bodyPr/>
          <a:lstStyle/>
          <a:p>
            <a:r>
              <a:rPr lang="en-US" dirty="0"/>
              <a:t>Analyze and define different entities as well as the relationships between them.</a:t>
            </a:r>
          </a:p>
        </p:txBody>
      </p:sp>
      <p:sp>
        <p:nvSpPr>
          <p:cNvPr id="9" name="Text Placeholder 8"/>
          <p:cNvSpPr>
            <a:spLocks noGrp="1"/>
          </p:cNvSpPr>
          <p:nvPr>
            <p:ph type="body" sz="quarter" idx="15"/>
          </p:nvPr>
        </p:nvSpPr>
        <p:spPr/>
        <p:txBody>
          <a:bodyPr/>
          <a:lstStyle/>
          <a:p>
            <a:r>
              <a:rPr lang="en-US" dirty="0"/>
              <a:t>Munish Arora</a:t>
            </a:r>
          </a:p>
        </p:txBody>
      </p:sp>
    </p:spTree>
    <p:extLst>
      <p:ext uri="{BB962C8B-B14F-4D97-AF65-F5344CB8AC3E}">
        <p14:creationId xmlns:p14="http://schemas.microsoft.com/office/powerpoint/2010/main" val="295408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3F905E-8FD5-26AD-C0F9-0EF2C45E8A1F}"/>
              </a:ext>
            </a:extLst>
          </p:cNvPr>
          <p:cNvSpPr>
            <a:spLocks noGrp="1"/>
          </p:cNvSpPr>
          <p:nvPr>
            <p:ph type="title"/>
          </p:nvPr>
        </p:nvSpPr>
        <p:spPr/>
        <p:txBody>
          <a:bodyPr/>
          <a:lstStyle/>
          <a:p>
            <a:r>
              <a:rPr lang="en-US" dirty="0"/>
              <a:t>Snowflake Schemas</a:t>
            </a:r>
            <a:endParaRPr lang="en-IN" dirty="0"/>
          </a:p>
        </p:txBody>
      </p:sp>
      <p:sp>
        <p:nvSpPr>
          <p:cNvPr id="7" name="Text Placeholder 6">
            <a:extLst>
              <a:ext uri="{FF2B5EF4-FFF2-40B4-BE49-F238E27FC236}">
                <a16:creationId xmlns:a16="http://schemas.microsoft.com/office/drawing/2014/main" id="{8D6A9A5D-821B-F4AB-ADB9-68871D8EAEA6}"/>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dirty="0"/>
              <a:t>A snowflake schema is a variation of the star schema. </a:t>
            </a:r>
          </a:p>
          <a:p>
            <a:pPr marL="342900" indent="-342900">
              <a:buFont typeface="Arial" panose="020B0604020202020204" pitchFamily="34" charset="0"/>
              <a:buChar char="•"/>
            </a:pPr>
            <a:r>
              <a:rPr lang="en-US" sz="2000" dirty="0"/>
              <a:t>Dimensions in snowflake schema are stored in multiple related dimension tables</a:t>
            </a:r>
          </a:p>
          <a:p>
            <a:pPr marL="342900" indent="-342900">
              <a:buFont typeface="Arial" panose="020B0604020202020204" pitchFamily="34" charset="0"/>
              <a:buChar char="•"/>
            </a:pPr>
            <a:r>
              <a:rPr lang="en-US" sz="2000" dirty="0"/>
              <a:t>The purpose of a snowflake schema is to normalize the denormalized data in a star schema.</a:t>
            </a:r>
          </a:p>
        </p:txBody>
      </p:sp>
      <p:pic>
        <p:nvPicPr>
          <p:cNvPr id="4" name="Picture 3">
            <a:extLst>
              <a:ext uri="{FF2B5EF4-FFF2-40B4-BE49-F238E27FC236}">
                <a16:creationId xmlns:a16="http://schemas.microsoft.com/office/drawing/2014/main" id="{3E1C17BF-E7D9-1BAB-2627-113B6DDB8ED2}"/>
              </a:ext>
            </a:extLst>
          </p:cNvPr>
          <p:cNvPicPr>
            <a:picLocks noChangeAspect="1"/>
          </p:cNvPicPr>
          <p:nvPr/>
        </p:nvPicPr>
        <p:blipFill>
          <a:blip r:embed="rId2"/>
          <a:stretch>
            <a:fillRect/>
          </a:stretch>
        </p:blipFill>
        <p:spPr>
          <a:xfrm>
            <a:off x="5578743" y="1122745"/>
            <a:ext cx="6117957" cy="5408847"/>
          </a:xfrm>
          <a:prstGeom prst="rect">
            <a:avLst/>
          </a:prstGeom>
        </p:spPr>
      </p:pic>
    </p:spTree>
    <p:extLst>
      <p:ext uri="{BB962C8B-B14F-4D97-AF65-F5344CB8AC3E}">
        <p14:creationId xmlns:p14="http://schemas.microsoft.com/office/powerpoint/2010/main" val="181275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97E03-DC9D-1271-26C7-8F0E59E7E228}"/>
              </a:ext>
            </a:extLst>
          </p:cNvPr>
          <p:cNvSpPr>
            <a:spLocks noGrp="1"/>
          </p:cNvSpPr>
          <p:nvPr>
            <p:ph type="title"/>
          </p:nvPr>
        </p:nvSpPr>
        <p:spPr/>
        <p:txBody>
          <a:bodyPr/>
          <a:lstStyle/>
          <a:p>
            <a:r>
              <a:rPr lang="en-US" dirty="0"/>
              <a:t>Star vs Snowflake Schemas</a:t>
            </a:r>
            <a:endParaRPr lang="en-IN" dirty="0"/>
          </a:p>
        </p:txBody>
      </p:sp>
      <p:sp>
        <p:nvSpPr>
          <p:cNvPr id="7" name="Text Placeholder 6">
            <a:extLst>
              <a:ext uri="{FF2B5EF4-FFF2-40B4-BE49-F238E27FC236}">
                <a16:creationId xmlns:a16="http://schemas.microsoft.com/office/drawing/2014/main" id="{587874C4-0E52-C96E-7A61-D41F3B5CDFE1}"/>
              </a:ext>
            </a:extLst>
          </p:cNvPr>
          <p:cNvSpPr>
            <a:spLocks noGrp="1"/>
          </p:cNvSpPr>
          <p:nvPr>
            <p:ph type="body" sz="quarter" idx="11"/>
          </p:nvPr>
        </p:nvSpPr>
        <p:spPr/>
        <p:txBody>
          <a:bodyPr/>
          <a:lstStyle/>
          <a:p>
            <a:pPr algn="just">
              <a:lnSpc>
                <a:spcPct val="150000"/>
              </a:lnSpc>
              <a:buClrTx/>
            </a:pPr>
            <a:r>
              <a:rPr lang="en-US" sz="2400" b="1" dirty="0"/>
              <a:t>Which one to choose?</a:t>
            </a:r>
            <a:endParaRPr lang="en-US" sz="2400" dirty="0"/>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one hand, star schemas are simpler, run queries faster, and are easier to set up.</a:t>
            </a:r>
          </a:p>
          <a:p>
            <a:pPr marL="742950" lvl="2" indent="-285750" algn="just">
              <a:lnSpc>
                <a:spcPct val="150000"/>
              </a:lnSpc>
              <a:buClr>
                <a:schemeClr val="tx1">
                  <a:lumMod val="95000"/>
                  <a:lumOff val="5000"/>
                </a:schemeClr>
              </a:buClr>
              <a:buFont typeface="Arial" panose="020B0604020202020204" pitchFamily="34" charset="0"/>
              <a:buChar char="•"/>
            </a:pPr>
            <a:r>
              <a:rPr lang="en-US" sz="2000" dirty="0">
                <a:solidFill>
                  <a:schemeClr val="tx1">
                    <a:lumMod val="95000"/>
                    <a:lumOff val="5000"/>
                  </a:schemeClr>
                </a:solidFill>
                <a:latin typeface="+mn-lt"/>
              </a:rPr>
              <a:t>On the other hand, snowflake schemas are less prone to data integrity issues, are easier to maintain, and utilize less space.</a:t>
            </a:r>
          </a:p>
          <a:p>
            <a:pPr marL="742950" lvl="2" indent="-285750" algn="just">
              <a:lnSpc>
                <a:spcPct val="150000"/>
              </a:lnSpc>
              <a:buClr>
                <a:schemeClr val="tx1">
                  <a:lumMod val="95000"/>
                  <a:lumOff val="5000"/>
                </a:schemeClr>
              </a:buClr>
              <a:buFont typeface="Arial" panose="020B0604020202020204" pitchFamily="34" charset="0"/>
              <a:buChar char="•"/>
            </a:pPr>
            <a:endParaRPr lang="en-US" sz="2400" dirty="0"/>
          </a:p>
          <a:p>
            <a:pPr algn="just">
              <a:lnSpc>
                <a:spcPct val="150000"/>
              </a:lnSpc>
              <a:buClrTx/>
            </a:pPr>
            <a:r>
              <a:rPr lang="en-US" sz="2400" dirty="0"/>
              <a:t>Based on the tradeoffs above, it depends on which advantage (or disadvantage) best suits your business use cases.</a:t>
            </a:r>
          </a:p>
          <a:p>
            <a:endParaRPr lang="en-IN" dirty="0"/>
          </a:p>
        </p:txBody>
      </p:sp>
    </p:spTree>
    <p:extLst>
      <p:ext uri="{BB962C8B-B14F-4D97-AF65-F5344CB8AC3E}">
        <p14:creationId xmlns:p14="http://schemas.microsoft.com/office/powerpoint/2010/main" val="104796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280203" y="1303314"/>
            <a:ext cx="11416497" cy="4994744"/>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Q01 – Which are two types of tables in a star schema ?</a:t>
            </a:r>
          </a:p>
          <a:p>
            <a:r>
              <a:rPr lang="en-US" sz="2400" dirty="0"/>
              <a:t>A. Fact	 	B. Dimensions		C. Measures		 C. Columns</a:t>
            </a:r>
          </a:p>
          <a:p>
            <a:pPr>
              <a:spcBef>
                <a:spcPts val="1200"/>
              </a:spcBef>
              <a:buFont typeface="Wingdings" panose="05000000000000000000" pitchFamily="2" charset="2"/>
              <a:buChar char="ü"/>
            </a:pPr>
            <a:r>
              <a:rPr lang="en-US" sz="2400" dirty="0"/>
              <a:t>A01 – 	</a:t>
            </a:r>
            <a:r>
              <a:rPr lang="en-US" sz="2400" dirty="0" err="1"/>
              <a:t>A.Fact</a:t>
            </a:r>
            <a:r>
              <a:rPr lang="en-US" sz="2400" dirty="0"/>
              <a:t> 		,B. Dimensions</a:t>
            </a:r>
          </a:p>
          <a:p>
            <a:endParaRPr lang="en-US" sz="2400" dirty="0"/>
          </a:p>
          <a:p>
            <a:r>
              <a:rPr lang="en-US" sz="2400" dirty="0"/>
              <a:t>Q02 – What is the difference between a fact table and a dimension table?</a:t>
            </a:r>
          </a:p>
          <a:p>
            <a:pPr>
              <a:spcBef>
                <a:spcPts val="1200"/>
              </a:spcBef>
              <a:buFont typeface="Wingdings" panose="05000000000000000000" pitchFamily="2" charset="2"/>
              <a:buChar char="ü"/>
            </a:pPr>
            <a:r>
              <a:rPr lang="en-US" sz="2400" dirty="0"/>
              <a:t>A02 – Fact tables store observations or events while dimension tables contain information about specific entities within the data.</a:t>
            </a:r>
          </a:p>
          <a:p>
            <a:endParaRPr lang="en-US" sz="2400" dirty="0"/>
          </a:p>
        </p:txBody>
      </p:sp>
    </p:spTree>
    <p:extLst>
      <p:ext uri="{BB962C8B-B14F-4D97-AF65-F5344CB8AC3E}">
        <p14:creationId xmlns:p14="http://schemas.microsoft.com/office/powerpoint/2010/main" val="37875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lstStyle/>
          <a:p>
            <a:pPr algn="ctr"/>
            <a:r>
              <a:rPr lang="en-IN" dirty="0"/>
              <a:t>Lesson 2: Working With Tables</a:t>
            </a:r>
          </a:p>
        </p:txBody>
      </p:sp>
      <p:sp>
        <p:nvSpPr>
          <p:cNvPr id="7" name="Text Placeholder 6">
            <a:extLst>
              <a:ext uri="{FF2B5EF4-FFF2-40B4-BE49-F238E27FC236}">
                <a16:creationId xmlns:a16="http://schemas.microsoft.com/office/drawing/2014/main" id="{5CA55E5C-678B-E236-C51D-7C2C84931A5C}"/>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a:blip r:embed="rId2"/>
          <a:srcRect t="1037" b="1037"/>
          <a:stretch>
            <a:fillRect/>
          </a:stretch>
        </p:blipFill>
        <p:spPr/>
      </p:pic>
    </p:spTree>
    <p:extLst>
      <p:ext uri="{BB962C8B-B14F-4D97-AF65-F5344CB8AC3E}">
        <p14:creationId xmlns:p14="http://schemas.microsoft.com/office/powerpoint/2010/main" val="251764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E7A-E39A-A761-283C-42400D7D98FE}"/>
              </a:ext>
            </a:extLst>
          </p:cNvPr>
          <p:cNvSpPr>
            <a:spLocks noGrp="1"/>
          </p:cNvSpPr>
          <p:nvPr>
            <p:ph type="title"/>
          </p:nvPr>
        </p:nvSpPr>
        <p:spPr/>
        <p:txBody>
          <a:bodyPr/>
          <a:lstStyle/>
          <a:p>
            <a:r>
              <a:rPr lang="en-US" dirty="0"/>
              <a:t>Configure Table and Column Properties</a:t>
            </a:r>
            <a:endParaRPr lang="en-IN" dirty="0"/>
          </a:p>
        </p:txBody>
      </p:sp>
      <p:sp>
        <p:nvSpPr>
          <p:cNvPr id="6" name="Text Placeholder 5">
            <a:extLst>
              <a:ext uri="{FF2B5EF4-FFF2-40B4-BE49-F238E27FC236}">
                <a16:creationId xmlns:a16="http://schemas.microsoft.com/office/drawing/2014/main" id="{700A420C-C966-79B9-2874-55604222C8DC}"/>
              </a:ext>
            </a:extLst>
          </p:cNvPr>
          <p:cNvSpPr>
            <a:spLocks noGrp="1"/>
          </p:cNvSpPr>
          <p:nvPr>
            <p:ph type="body" sz="quarter" idx="11"/>
          </p:nvPr>
        </p:nvSpPr>
        <p:spPr/>
        <p:txBody>
          <a:bodyPr/>
          <a:lstStyle/>
          <a:p>
            <a:pPr marL="285750" indent="-285750">
              <a:buFont typeface="Arial" panose="020B0604020202020204" pitchFamily="34" charset="0"/>
              <a:buChar char="•"/>
            </a:pPr>
            <a:r>
              <a:rPr lang="en-US" sz="2000" dirty="0"/>
              <a:t>Before working on reports, ensure your model and table structure are simplified.</a:t>
            </a:r>
          </a:p>
          <a:p>
            <a:pPr marL="285750" indent="-285750">
              <a:buFont typeface="Arial" panose="020B0604020202020204" pitchFamily="34" charset="0"/>
              <a:buChar char="•"/>
            </a:pPr>
            <a:r>
              <a:rPr lang="en-US" sz="2000" dirty="0"/>
              <a:t>A simple table structure will be easy to navigate.</a:t>
            </a:r>
          </a:p>
          <a:p>
            <a:pPr marL="285750" indent="-285750">
              <a:buFont typeface="Arial" panose="020B0604020202020204" pitchFamily="34" charset="0"/>
              <a:buChar char="•"/>
            </a:pPr>
            <a:endParaRPr lang="en-IN" sz="2000" dirty="0"/>
          </a:p>
        </p:txBody>
      </p:sp>
      <p:pic>
        <p:nvPicPr>
          <p:cNvPr id="9" name="Picture 8" descr="An image showing the Table and Column properties dialog through which properties can be set, including data type, sort order, and more.">
            <a:extLst>
              <a:ext uri="{FF2B5EF4-FFF2-40B4-BE49-F238E27FC236}">
                <a16:creationId xmlns:a16="http://schemas.microsoft.com/office/drawing/2014/main" id="{A1686CF5-48D0-B7D1-19B6-698248F85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1018" y="1284166"/>
            <a:ext cx="2591359" cy="5573834"/>
          </a:xfrm>
          <a:prstGeom prst="rect">
            <a:avLst/>
          </a:prstGeom>
        </p:spPr>
      </p:pic>
    </p:spTree>
    <p:extLst>
      <p:ext uri="{BB962C8B-B14F-4D97-AF65-F5344CB8AC3E}">
        <p14:creationId xmlns:p14="http://schemas.microsoft.com/office/powerpoint/2010/main" val="37499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E7A-E39A-A761-283C-42400D7D98FE}"/>
              </a:ext>
            </a:extLst>
          </p:cNvPr>
          <p:cNvSpPr>
            <a:spLocks noGrp="1"/>
          </p:cNvSpPr>
          <p:nvPr>
            <p:ph type="title"/>
          </p:nvPr>
        </p:nvSpPr>
        <p:spPr/>
        <p:txBody>
          <a:bodyPr/>
          <a:lstStyle/>
          <a:p>
            <a:r>
              <a:rPr lang="en-US" dirty="0"/>
              <a:t>Create a Dates Table</a:t>
            </a:r>
            <a:endParaRPr lang="en-IN" dirty="0"/>
          </a:p>
        </p:txBody>
      </p:sp>
      <p:sp>
        <p:nvSpPr>
          <p:cNvPr id="6" name="Text Placeholder 5">
            <a:extLst>
              <a:ext uri="{FF2B5EF4-FFF2-40B4-BE49-F238E27FC236}">
                <a16:creationId xmlns:a16="http://schemas.microsoft.com/office/drawing/2014/main" id="{700A420C-C966-79B9-2874-55604222C8DC}"/>
              </a:ext>
            </a:extLst>
          </p:cNvPr>
          <p:cNvSpPr>
            <a:spLocks noGrp="1"/>
          </p:cNvSpPr>
          <p:nvPr>
            <p:ph type="body" sz="quarter" idx="11"/>
          </p:nvPr>
        </p:nvSpPr>
        <p:spPr/>
        <p:txBody>
          <a:bodyPr/>
          <a:lstStyle/>
          <a:p>
            <a:pPr marL="0" indent="0">
              <a:buNone/>
            </a:pPr>
            <a:r>
              <a:rPr lang="en-US" sz="2000" dirty="0"/>
              <a:t>Standardize on date formats and ranges that meet company requirements.</a:t>
            </a:r>
          </a:p>
        </p:txBody>
      </p:sp>
      <p:pic>
        <p:nvPicPr>
          <p:cNvPr id="5" name="Picture 4" descr="An image showing an example of a Dates table with a Year, Month, week, and DayoftheWeek column.">
            <a:extLst>
              <a:ext uri="{FF2B5EF4-FFF2-40B4-BE49-F238E27FC236}">
                <a16:creationId xmlns:a16="http://schemas.microsoft.com/office/drawing/2014/main" id="{6D459533-2907-239E-B0D3-2C97B1E0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19" y="2261587"/>
            <a:ext cx="10173924" cy="2334826"/>
          </a:xfrm>
          <a:prstGeom prst="rect">
            <a:avLst/>
          </a:prstGeom>
        </p:spPr>
      </p:pic>
    </p:spTree>
    <p:extLst>
      <p:ext uri="{BB962C8B-B14F-4D97-AF65-F5344CB8AC3E}">
        <p14:creationId xmlns:p14="http://schemas.microsoft.com/office/powerpoint/2010/main" val="237919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E7A-E39A-A761-283C-42400D7D98FE}"/>
              </a:ext>
            </a:extLst>
          </p:cNvPr>
          <p:cNvSpPr>
            <a:spLocks noGrp="1"/>
          </p:cNvSpPr>
          <p:nvPr>
            <p:ph type="title"/>
          </p:nvPr>
        </p:nvSpPr>
        <p:spPr/>
        <p:txBody>
          <a:bodyPr/>
          <a:lstStyle/>
          <a:p>
            <a:r>
              <a:rPr lang="en-US" dirty="0"/>
              <a:t>Relationship Cardinality</a:t>
            </a:r>
            <a:endParaRPr lang="en-IN" dirty="0"/>
          </a:p>
        </p:txBody>
      </p:sp>
      <p:sp>
        <p:nvSpPr>
          <p:cNvPr id="6" name="Text Placeholder 5">
            <a:extLst>
              <a:ext uri="{FF2B5EF4-FFF2-40B4-BE49-F238E27FC236}">
                <a16:creationId xmlns:a16="http://schemas.microsoft.com/office/drawing/2014/main" id="{700A420C-C966-79B9-2874-55604222C8DC}"/>
              </a:ext>
            </a:extLst>
          </p:cNvPr>
          <p:cNvSpPr>
            <a:spLocks noGrp="1"/>
          </p:cNvSpPr>
          <p:nvPr>
            <p:ph type="body" sz="quarter" idx="11"/>
          </p:nvPr>
        </p:nvSpPr>
        <p:spPr/>
        <p:txBody>
          <a:bodyPr/>
          <a:lstStyle/>
          <a:p>
            <a:pPr marL="342900" indent="-342900" algn="just">
              <a:buFont typeface="Arial" panose="020B0604020202020204" pitchFamily="34" charset="0"/>
              <a:buChar char="•"/>
            </a:pPr>
            <a:r>
              <a:rPr lang="en-US" sz="2000" dirty="0"/>
              <a:t>Cardinality: Uniqueness of data values in a column. </a:t>
            </a:r>
          </a:p>
          <a:p>
            <a:pPr marL="342900" indent="-342900" algn="just">
              <a:buFont typeface="Arial" panose="020B0604020202020204" pitchFamily="34" charset="0"/>
              <a:buChar char="•"/>
            </a:pPr>
            <a:r>
              <a:rPr lang="en-US" sz="2000" dirty="0"/>
              <a:t>Relationship Cardinality : Number of related rows for each of the two objects in the relationship.</a:t>
            </a:r>
          </a:p>
        </p:txBody>
      </p:sp>
      <p:sp>
        <p:nvSpPr>
          <p:cNvPr id="12" name="Text Placeholder 11">
            <a:extLst>
              <a:ext uri="{FF2B5EF4-FFF2-40B4-BE49-F238E27FC236}">
                <a16:creationId xmlns:a16="http://schemas.microsoft.com/office/drawing/2014/main" id="{7F135428-A525-736F-BC83-F75DF636BED6}"/>
              </a:ext>
            </a:extLst>
          </p:cNvPr>
          <p:cNvSpPr>
            <a:spLocks noGrp="1"/>
          </p:cNvSpPr>
          <p:nvPr>
            <p:ph type="body" sz="quarter" idx="13"/>
          </p:nvPr>
        </p:nvSpPr>
        <p:spPr/>
        <p:txBody>
          <a:bodyPr/>
          <a:lstStyle/>
          <a:p>
            <a:pPr marL="342900" indent="-342900" algn="just">
              <a:buFont typeface="Arial" panose="020B0604020202020204" pitchFamily="34" charset="0"/>
              <a:buChar char="•"/>
            </a:pPr>
            <a:endParaRPr lang="en-US" sz="2000" b="0" i="0" dirty="0">
              <a:solidFill>
                <a:srgbClr val="202124"/>
              </a:solidFill>
              <a:effectLst/>
              <a:latin typeface="arial" panose="020B0604020202020204" pitchFamily="34" charset="0"/>
            </a:endParaRPr>
          </a:p>
          <a:p>
            <a:pPr marL="342900" indent="-342900" algn="just">
              <a:buFont typeface="Arial" panose="020B0604020202020204" pitchFamily="34" charset="0"/>
              <a:buChar char="•"/>
            </a:pPr>
            <a:r>
              <a:rPr lang="en-US" sz="2000" b="0" i="0" dirty="0">
                <a:solidFill>
                  <a:srgbClr val="202124"/>
                </a:solidFill>
                <a:effectLst/>
                <a:latin typeface="arial" panose="020B0604020202020204" pitchFamily="34" charset="0"/>
              </a:rPr>
              <a:t>These rows are related based on relationship among the columns in underlying tables.</a:t>
            </a:r>
          </a:p>
          <a:p>
            <a:pPr marL="342900" indent="-342900" algn="just">
              <a:buFont typeface="Arial" panose="020B0604020202020204" pitchFamily="34" charset="0"/>
              <a:buChar char="•"/>
            </a:pPr>
            <a:endParaRPr lang="en-US" sz="2000" dirty="0">
              <a:solidFill>
                <a:srgbClr val="202124"/>
              </a:solidFill>
              <a:latin typeface="arial" panose="020B0604020202020204" pitchFamily="34" charset="0"/>
            </a:endParaRPr>
          </a:p>
          <a:p>
            <a:pPr marL="342900" indent="-342900" algn="just">
              <a:buFont typeface="Arial" panose="020B0604020202020204" pitchFamily="34" charset="0"/>
              <a:buChar char="•"/>
            </a:pPr>
            <a:r>
              <a:rPr lang="en-US" sz="2000" dirty="0">
                <a:solidFill>
                  <a:srgbClr val="202124"/>
                </a:solidFill>
                <a:latin typeface="arial" panose="020B0604020202020204" pitchFamily="34" charset="0"/>
              </a:rPr>
              <a:t>This relationship can be</a:t>
            </a:r>
          </a:p>
          <a:p>
            <a:pPr marL="800100" lvl="1" indent="-342900" algn="just">
              <a:buFont typeface="Arial" panose="020B0604020202020204" pitchFamily="34" charset="0"/>
              <a:buChar char="•"/>
            </a:pPr>
            <a:r>
              <a:rPr lang="en-US" sz="1800" dirty="0">
                <a:solidFill>
                  <a:srgbClr val="202124"/>
                </a:solidFill>
                <a:latin typeface="arial" panose="020B0604020202020204" pitchFamily="34" charset="0"/>
              </a:rPr>
              <a:t>One to one</a:t>
            </a:r>
          </a:p>
          <a:p>
            <a:pPr marL="800100" lvl="1" indent="-342900" algn="just">
              <a:buFont typeface="Arial" panose="020B0604020202020204" pitchFamily="34" charset="0"/>
              <a:buChar char="•"/>
            </a:pPr>
            <a:r>
              <a:rPr lang="en-US" sz="1800" dirty="0">
                <a:solidFill>
                  <a:srgbClr val="202124"/>
                </a:solidFill>
                <a:latin typeface="arial" panose="020B0604020202020204" pitchFamily="34" charset="0"/>
              </a:rPr>
              <a:t>One to many</a:t>
            </a:r>
          </a:p>
          <a:p>
            <a:pPr marL="800100" lvl="1" indent="-342900" algn="just">
              <a:buFont typeface="Arial" panose="020B0604020202020204" pitchFamily="34" charset="0"/>
              <a:buChar char="•"/>
            </a:pPr>
            <a:r>
              <a:rPr lang="en-US" sz="1800" dirty="0">
                <a:solidFill>
                  <a:srgbClr val="202124"/>
                </a:solidFill>
                <a:latin typeface="arial" panose="020B0604020202020204" pitchFamily="34" charset="0"/>
              </a:rPr>
              <a:t>Many to many</a:t>
            </a:r>
            <a:endParaRPr lang="en-US" sz="1800" dirty="0"/>
          </a:p>
          <a:p>
            <a:endParaRPr lang="en-IN" dirty="0"/>
          </a:p>
        </p:txBody>
      </p:sp>
      <p:pic>
        <p:nvPicPr>
          <p:cNvPr id="8" name="Picture 7">
            <a:extLst>
              <a:ext uri="{FF2B5EF4-FFF2-40B4-BE49-F238E27FC236}">
                <a16:creationId xmlns:a16="http://schemas.microsoft.com/office/drawing/2014/main" id="{57D9AAF5-6CB9-10F2-32B7-26C586943F8F}"/>
              </a:ext>
            </a:extLst>
          </p:cNvPr>
          <p:cNvPicPr>
            <a:picLocks noChangeAspect="1"/>
          </p:cNvPicPr>
          <p:nvPr/>
        </p:nvPicPr>
        <p:blipFill>
          <a:blip r:embed="rId2"/>
          <a:stretch>
            <a:fillRect/>
          </a:stretch>
        </p:blipFill>
        <p:spPr>
          <a:xfrm>
            <a:off x="4973414" y="3541763"/>
            <a:ext cx="6723284" cy="2301918"/>
          </a:xfrm>
          <a:prstGeom prst="rect">
            <a:avLst/>
          </a:prstGeom>
        </p:spPr>
      </p:pic>
      <p:sp>
        <p:nvSpPr>
          <p:cNvPr id="13" name="Speech Bubble: Rectangle 12">
            <a:extLst>
              <a:ext uri="{FF2B5EF4-FFF2-40B4-BE49-F238E27FC236}">
                <a16:creationId xmlns:a16="http://schemas.microsoft.com/office/drawing/2014/main" id="{C4FC6402-3AA2-630D-0FFA-4D86D8648117}"/>
              </a:ext>
            </a:extLst>
          </p:cNvPr>
          <p:cNvSpPr/>
          <p:nvPr/>
        </p:nvSpPr>
        <p:spPr bwMode="auto">
          <a:xfrm>
            <a:off x="195504" y="5512329"/>
            <a:ext cx="3780595" cy="1063132"/>
          </a:xfrm>
          <a:prstGeom prst="wedgeRectCallout">
            <a:avLst>
              <a:gd name="adj1" fmla="val 73600"/>
              <a:gd name="adj2" fmla="val -5837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Relationship cardinality refers to the number of rows from one table (one or many)  that are related to another (one or many).</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3993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349321" y="1303314"/>
            <a:ext cx="11347379" cy="4922825"/>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Q01 – What is cardinality?</a:t>
            </a:r>
          </a:p>
          <a:p>
            <a:pPr marL="457200" indent="-457200">
              <a:lnSpc>
                <a:spcPct val="100000"/>
              </a:lnSpc>
              <a:buAutoNum type="alphaUcPeriod"/>
            </a:pPr>
            <a:r>
              <a:rPr lang="en-US" sz="2000" dirty="0"/>
              <a:t>Cardinality is the measure of unique values in a table.</a:t>
            </a:r>
          </a:p>
          <a:p>
            <a:pPr marL="457200" indent="-457200">
              <a:lnSpc>
                <a:spcPct val="100000"/>
              </a:lnSpc>
              <a:buAutoNum type="alphaUcPeriod"/>
            </a:pPr>
            <a:r>
              <a:rPr lang="en-US" sz="2000" dirty="0"/>
              <a:t>Cardinality is the granularity of the data.</a:t>
            </a:r>
          </a:p>
          <a:p>
            <a:pPr marL="457200" indent="-457200">
              <a:lnSpc>
                <a:spcPct val="100000"/>
              </a:lnSpc>
              <a:buAutoNum type="alphaUcPeriod"/>
            </a:pPr>
            <a:r>
              <a:rPr lang="en-US" sz="2000" dirty="0"/>
              <a:t>Cardinality is how long it takes for the data to load.</a:t>
            </a:r>
          </a:p>
          <a:p>
            <a:pPr marL="457200" indent="-457200">
              <a:lnSpc>
                <a:spcPct val="100000"/>
              </a:lnSpc>
              <a:buAutoNum type="alphaUcPeriod"/>
            </a:pPr>
            <a:r>
              <a:rPr lang="en-US" sz="2000" dirty="0"/>
              <a:t>Cardinality is a type of visual element.</a:t>
            </a:r>
          </a:p>
          <a:p>
            <a:pPr>
              <a:spcBef>
                <a:spcPts val="1200"/>
              </a:spcBef>
              <a:buFont typeface="Wingdings" panose="05000000000000000000" pitchFamily="2" charset="2"/>
              <a:buChar char="ü"/>
            </a:pPr>
            <a:r>
              <a:rPr lang="en-US" sz="2000" dirty="0"/>
              <a:t> A01 - A</a:t>
            </a:r>
          </a:p>
          <a:p>
            <a:endParaRPr lang="en-US" sz="1050" dirty="0"/>
          </a:p>
          <a:p>
            <a:r>
              <a:rPr lang="en-US" sz="2000" dirty="0"/>
              <a:t>Q02 –What is relationship cardinality?</a:t>
            </a:r>
          </a:p>
          <a:p>
            <a:pPr marL="457200" indent="-457200">
              <a:lnSpc>
                <a:spcPct val="100000"/>
              </a:lnSpc>
              <a:spcBef>
                <a:spcPts val="1200"/>
              </a:spcBef>
              <a:buFont typeface="Arial" panose="020B0604020202020204" pitchFamily="34" charset="0"/>
              <a:buAutoNum type="alphaUcPeriod"/>
            </a:pPr>
            <a:r>
              <a:rPr lang="en-US" sz="2000" dirty="0"/>
              <a:t>Cross-filter direction between the two objects in the relationship.</a:t>
            </a:r>
          </a:p>
          <a:p>
            <a:pPr marL="457200" indent="-457200">
              <a:lnSpc>
                <a:spcPct val="100000"/>
              </a:lnSpc>
              <a:spcBef>
                <a:spcPts val="1200"/>
              </a:spcBef>
              <a:buAutoNum type="alphaUcPeriod"/>
            </a:pPr>
            <a:r>
              <a:rPr lang="en-US" sz="2000" dirty="0"/>
              <a:t>Number of related rows for each of the two objects in the relationship.</a:t>
            </a:r>
          </a:p>
          <a:p>
            <a:pPr marL="457200" indent="-457200">
              <a:lnSpc>
                <a:spcPct val="100000"/>
              </a:lnSpc>
              <a:spcBef>
                <a:spcPts val="1200"/>
              </a:spcBef>
              <a:buAutoNum type="alphaUcPeriod"/>
            </a:pPr>
            <a:r>
              <a:rPr lang="en-US" sz="2000" dirty="0"/>
              <a:t>Number of related columns for each of the two objects in the relationship.</a:t>
            </a:r>
          </a:p>
          <a:p>
            <a:pPr marL="457200" indent="-457200">
              <a:spcBef>
                <a:spcPts val="1200"/>
              </a:spcBef>
              <a:buAutoNum type="alphaUcPeriod"/>
            </a:pPr>
            <a:r>
              <a:rPr lang="en-US" sz="2000" dirty="0"/>
              <a:t>A02 - B</a:t>
            </a:r>
          </a:p>
        </p:txBody>
      </p:sp>
    </p:spTree>
    <p:extLst>
      <p:ext uri="{BB962C8B-B14F-4D97-AF65-F5344CB8AC3E}">
        <p14:creationId xmlns:p14="http://schemas.microsoft.com/office/powerpoint/2010/main" val="349699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normAutofit/>
          </a:bodyPr>
          <a:lstStyle/>
          <a:p>
            <a:pPr algn="ctr"/>
            <a:r>
              <a:rPr lang="en-IN" dirty="0"/>
              <a:t>Lesson 3: </a:t>
            </a:r>
            <a:r>
              <a:rPr lang="en-US" dirty="0"/>
              <a:t>Dimensions and Hierarchies</a:t>
            </a:r>
            <a:endParaRPr lang="en-IN" dirty="0"/>
          </a:p>
        </p:txBody>
      </p:sp>
      <p:sp>
        <p:nvSpPr>
          <p:cNvPr id="7" name="Text Placeholder 6">
            <a:extLst>
              <a:ext uri="{FF2B5EF4-FFF2-40B4-BE49-F238E27FC236}">
                <a16:creationId xmlns:a16="http://schemas.microsoft.com/office/drawing/2014/main" id="{5CA55E5C-678B-E236-C51D-7C2C84931A5C}"/>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a:blip r:embed="rId2"/>
          <a:srcRect t="1037" b="1037"/>
          <a:stretch>
            <a:fillRect/>
          </a:stretch>
        </p:blipFill>
        <p:spPr/>
      </p:pic>
    </p:spTree>
    <p:extLst>
      <p:ext uri="{BB962C8B-B14F-4D97-AF65-F5344CB8AC3E}">
        <p14:creationId xmlns:p14="http://schemas.microsoft.com/office/powerpoint/2010/main" val="87496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E831-3CA0-9D5E-D824-FE1DE5822C93}"/>
              </a:ext>
            </a:extLst>
          </p:cNvPr>
          <p:cNvSpPr>
            <a:spLocks noGrp="1"/>
          </p:cNvSpPr>
          <p:nvPr>
            <p:ph type="title"/>
          </p:nvPr>
        </p:nvSpPr>
        <p:spPr/>
        <p:txBody>
          <a:bodyPr/>
          <a:lstStyle/>
          <a:p>
            <a:r>
              <a:rPr lang="en-IN" dirty="0"/>
              <a:t>Hierarchy</a:t>
            </a:r>
          </a:p>
        </p:txBody>
      </p:sp>
      <p:sp>
        <p:nvSpPr>
          <p:cNvPr id="3" name="Text Placeholder 2">
            <a:extLst>
              <a:ext uri="{FF2B5EF4-FFF2-40B4-BE49-F238E27FC236}">
                <a16:creationId xmlns:a16="http://schemas.microsoft.com/office/drawing/2014/main" id="{D90309D3-6DAC-F0FE-A434-91E77A05C2EF}"/>
              </a:ext>
            </a:extLst>
          </p:cNvPr>
          <p:cNvSpPr>
            <a:spLocks noGrp="1"/>
          </p:cNvSpPr>
          <p:nvPr>
            <p:ph type="body" sz="quarter" idx="11"/>
          </p:nvPr>
        </p:nvSpPr>
        <p:spPr/>
        <p:txBody>
          <a:bodyPr/>
          <a:lstStyle/>
          <a:p>
            <a:r>
              <a:rPr lang="en-US" sz="2000" dirty="0"/>
              <a:t>A hierarchy is a set of fields categorized in a hierarchical way that one level is the parent of another level. </a:t>
            </a:r>
          </a:p>
          <a:p>
            <a:r>
              <a:rPr lang="en-US" sz="2000" dirty="0"/>
              <a:t>Values of the parent level can be drilled down to the lower level.</a:t>
            </a:r>
            <a:endParaRPr lang="en-IN" sz="2000" dirty="0"/>
          </a:p>
        </p:txBody>
      </p:sp>
      <p:pic>
        <p:nvPicPr>
          <p:cNvPr id="7" name="Picture 6">
            <a:extLst>
              <a:ext uri="{FF2B5EF4-FFF2-40B4-BE49-F238E27FC236}">
                <a16:creationId xmlns:a16="http://schemas.microsoft.com/office/drawing/2014/main" id="{3C730B66-DA54-096F-4056-C27396F6C304}"/>
              </a:ext>
            </a:extLst>
          </p:cNvPr>
          <p:cNvPicPr>
            <a:picLocks noChangeAspect="1"/>
          </p:cNvPicPr>
          <p:nvPr/>
        </p:nvPicPr>
        <p:blipFill>
          <a:blip r:embed="rId2"/>
          <a:stretch>
            <a:fillRect/>
          </a:stretch>
        </p:blipFill>
        <p:spPr>
          <a:xfrm>
            <a:off x="5947986" y="1345671"/>
            <a:ext cx="5096733" cy="4888193"/>
          </a:xfrm>
          <a:prstGeom prst="rect">
            <a:avLst/>
          </a:prstGeom>
        </p:spPr>
      </p:pic>
    </p:spTree>
    <p:extLst>
      <p:ext uri="{BB962C8B-B14F-4D97-AF65-F5344CB8AC3E}">
        <p14:creationId xmlns:p14="http://schemas.microsoft.com/office/powerpoint/2010/main" val="980515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BE36E60-8F4E-B117-519F-D80674B1F328}"/>
              </a:ext>
            </a:extLst>
          </p:cNvPr>
          <p:cNvSpPr>
            <a:spLocks noGrp="1"/>
          </p:cNvSpPr>
          <p:nvPr>
            <p:ph type="title"/>
          </p:nvPr>
        </p:nvSpPr>
        <p:spPr/>
        <p:txBody>
          <a:bodyPr/>
          <a:lstStyle/>
          <a:p>
            <a:r>
              <a:rPr lang="en-IN" dirty="0"/>
              <a:t>Power BI Overview</a:t>
            </a:r>
          </a:p>
        </p:txBody>
      </p:sp>
      <p:sp>
        <p:nvSpPr>
          <p:cNvPr id="14" name="Text Placeholder 13">
            <a:extLst>
              <a:ext uri="{FF2B5EF4-FFF2-40B4-BE49-F238E27FC236}">
                <a16:creationId xmlns:a16="http://schemas.microsoft.com/office/drawing/2014/main" id="{DE187257-32D5-68AF-2CBC-EFB0C5ADAC6C}"/>
              </a:ext>
            </a:extLst>
          </p:cNvPr>
          <p:cNvSpPr>
            <a:spLocks noGrp="1"/>
          </p:cNvSpPr>
          <p:nvPr>
            <p:ph type="body" sz="quarter" idx="11"/>
          </p:nvPr>
        </p:nvSpPr>
        <p:spPr/>
        <p:txBody>
          <a:bodyPr/>
          <a:lstStyle/>
          <a:p>
            <a:pPr marL="342900" indent="-342900">
              <a:buFont typeface="Wingdings" panose="05000000000000000000" pitchFamily="2" charset="2"/>
              <a:buChar char="ü"/>
            </a:pPr>
            <a:r>
              <a:rPr lang="en-US" sz="2400" dirty="0"/>
              <a:t>What is Data Model</a:t>
            </a:r>
          </a:p>
          <a:p>
            <a:pPr marL="800100" lvl="1" indent="-342900">
              <a:buFont typeface="Wingdings" panose="05000000000000000000" pitchFamily="2" charset="2"/>
              <a:buChar char="ü"/>
            </a:pPr>
            <a:r>
              <a:rPr lang="en-US" sz="2000" dirty="0"/>
              <a:t>Conceptual</a:t>
            </a:r>
          </a:p>
          <a:p>
            <a:pPr marL="800100" lvl="1" indent="-342900">
              <a:buFont typeface="Wingdings" panose="05000000000000000000" pitchFamily="2" charset="2"/>
              <a:buChar char="ü"/>
            </a:pPr>
            <a:r>
              <a:rPr lang="en-US" sz="2000" dirty="0"/>
              <a:t>Logical and </a:t>
            </a:r>
          </a:p>
          <a:p>
            <a:pPr marL="800100" lvl="1" indent="-342900">
              <a:buFont typeface="Wingdings" panose="05000000000000000000" pitchFamily="2" charset="2"/>
              <a:buChar char="ü"/>
            </a:pPr>
            <a:r>
              <a:rPr lang="en-US" sz="2000" dirty="0"/>
              <a:t>Physical Data Model</a:t>
            </a:r>
            <a:endParaRPr lang="en-US" sz="1800" dirty="0"/>
          </a:p>
          <a:p>
            <a:pPr marL="342900" indent="-342900">
              <a:buFont typeface="Wingdings" panose="05000000000000000000" pitchFamily="2" charset="2"/>
              <a:buChar char="ü"/>
            </a:pPr>
            <a:r>
              <a:rPr lang="en-US" sz="2400" dirty="0"/>
              <a:t>Star vs Snowflake Schema</a:t>
            </a:r>
          </a:p>
          <a:p>
            <a:pPr marL="342900" indent="-342900">
              <a:buFont typeface="Wingdings" panose="05000000000000000000" pitchFamily="2" charset="2"/>
              <a:buChar char="ü"/>
            </a:pPr>
            <a:r>
              <a:rPr lang="en-US" sz="2400" dirty="0"/>
              <a:t>Configure Table and Column Properties</a:t>
            </a:r>
          </a:p>
          <a:p>
            <a:pPr marL="342900" indent="-342900">
              <a:buFont typeface="Wingdings" panose="05000000000000000000" pitchFamily="2" charset="2"/>
              <a:buChar char="ü"/>
            </a:pPr>
            <a:r>
              <a:rPr lang="en-US" sz="2400" dirty="0"/>
              <a:t>Date Table</a:t>
            </a:r>
          </a:p>
          <a:p>
            <a:pPr marL="342900" indent="-342900">
              <a:buFont typeface="Wingdings" panose="05000000000000000000" pitchFamily="2" charset="2"/>
              <a:buChar char="ü"/>
            </a:pPr>
            <a:r>
              <a:rPr lang="en-US" sz="2400" dirty="0"/>
              <a:t>Relationship Cardinality</a:t>
            </a:r>
          </a:p>
          <a:p>
            <a:pPr marL="342900" indent="-342900">
              <a:buFont typeface="Wingdings" panose="05000000000000000000" pitchFamily="2" charset="2"/>
              <a:buChar char="ü"/>
            </a:pPr>
            <a:r>
              <a:rPr lang="en-US" sz="2400" dirty="0"/>
              <a:t>One-one, one-many, many-one, many-many</a:t>
            </a:r>
          </a:p>
          <a:p>
            <a:pPr marL="342900" indent="-342900">
              <a:buFont typeface="Wingdings" panose="05000000000000000000" pitchFamily="2" charset="2"/>
              <a:buChar char="ü"/>
            </a:pPr>
            <a:r>
              <a:rPr lang="en-US" sz="2400" dirty="0"/>
              <a:t>Creating Hierarchies</a:t>
            </a:r>
          </a:p>
        </p:txBody>
      </p:sp>
    </p:spTree>
    <p:extLst>
      <p:ext uri="{BB962C8B-B14F-4D97-AF65-F5344CB8AC3E}">
        <p14:creationId xmlns:p14="http://schemas.microsoft.com/office/powerpoint/2010/main" val="4280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E831-3CA0-9D5E-D824-FE1DE5822C93}"/>
              </a:ext>
            </a:extLst>
          </p:cNvPr>
          <p:cNvSpPr>
            <a:spLocks noGrp="1"/>
          </p:cNvSpPr>
          <p:nvPr>
            <p:ph type="title"/>
          </p:nvPr>
        </p:nvSpPr>
        <p:spPr/>
        <p:txBody>
          <a:bodyPr/>
          <a:lstStyle/>
          <a:p>
            <a:r>
              <a:rPr lang="en-IN" dirty="0"/>
              <a:t>Dimensions</a:t>
            </a:r>
          </a:p>
        </p:txBody>
      </p:sp>
      <p:sp>
        <p:nvSpPr>
          <p:cNvPr id="3" name="Text Placeholder 2">
            <a:extLst>
              <a:ext uri="{FF2B5EF4-FFF2-40B4-BE49-F238E27FC236}">
                <a16:creationId xmlns:a16="http://schemas.microsoft.com/office/drawing/2014/main" id="{D90309D3-6DAC-F0FE-A434-91E77A05C2EF}"/>
              </a:ext>
            </a:extLst>
          </p:cNvPr>
          <p:cNvSpPr>
            <a:spLocks noGrp="1"/>
          </p:cNvSpPr>
          <p:nvPr>
            <p:ph type="body" sz="quarter" idx="11"/>
          </p:nvPr>
        </p:nvSpPr>
        <p:spPr/>
        <p:txBody>
          <a:bodyPr/>
          <a:lstStyle/>
          <a:p>
            <a:r>
              <a:rPr lang="en-US" sz="2000" dirty="0"/>
              <a:t>Store details about business entities.</a:t>
            </a:r>
          </a:p>
        </p:txBody>
      </p:sp>
      <p:pic>
        <p:nvPicPr>
          <p:cNvPr id="5" name="Picture 4">
            <a:extLst>
              <a:ext uri="{FF2B5EF4-FFF2-40B4-BE49-F238E27FC236}">
                <a16:creationId xmlns:a16="http://schemas.microsoft.com/office/drawing/2014/main" id="{75199306-62A3-B6FA-F9A5-1AFBFD9B658A}"/>
              </a:ext>
            </a:extLst>
          </p:cNvPr>
          <p:cNvPicPr>
            <a:picLocks noChangeAspect="1"/>
          </p:cNvPicPr>
          <p:nvPr/>
        </p:nvPicPr>
        <p:blipFill>
          <a:blip r:embed="rId2"/>
          <a:stretch>
            <a:fillRect/>
          </a:stretch>
        </p:blipFill>
        <p:spPr>
          <a:xfrm>
            <a:off x="7140019" y="1259120"/>
            <a:ext cx="3781410" cy="4779437"/>
          </a:xfrm>
          <a:prstGeom prst="rect">
            <a:avLst/>
          </a:prstGeom>
        </p:spPr>
      </p:pic>
    </p:spTree>
    <p:extLst>
      <p:ext uri="{BB962C8B-B14F-4D97-AF65-F5344CB8AC3E}">
        <p14:creationId xmlns:p14="http://schemas.microsoft.com/office/powerpoint/2010/main" val="124606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E831-3CA0-9D5E-D824-FE1DE5822C93}"/>
              </a:ext>
            </a:extLst>
          </p:cNvPr>
          <p:cNvSpPr>
            <a:spLocks noGrp="1"/>
          </p:cNvSpPr>
          <p:nvPr>
            <p:ph type="title"/>
          </p:nvPr>
        </p:nvSpPr>
        <p:spPr/>
        <p:txBody>
          <a:bodyPr/>
          <a:lstStyle/>
          <a:p>
            <a:r>
              <a:rPr lang="en-IN" dirty="0"/>
              <a:t>Role Playing Dimensions</a:t>
            </a:r>
          </a:p>
        </p:txBody>
      </p:sp>
      <p:sp>
        <p:nvSpPr>
          <p:cNvPr id="3" name="Text Placeholder 2">
            <a:extLst>
              <a:ext uri="{FF2B5EF4-FFF2-40B4-BE49-F238E27FC236}">
                <a16:creationId xmlns:a16="http://schemas.microsoft.com/office/drawing/2014/main" id="{D90309D3-6DAC-F0FE-A434-91E77A05C2EF}"/>
              </a:ext>
            </a:extLst>
          </p:cNvPr>
          <p:cNvSpPr>
            <a:spLocks noGrp="1"/>
          </p:cNvSpPr>
          <p:nvPr>
            <p:ph type="body" sz="quarter" idx="11"/>
          </p:nvPr>
        </p:nvSpPr>
        <p:spPr/>
        <p:txBody>
          <a:bodyPr/>
          <a:lstStyle/>
          <a:p>
            <a:pPr marL="0" indent="0">
              <a:buNone/>
            </a:pPr>
            <a:r>
              <a:rPr lang="en-US" sz="2000" dirty="0"/>
              <a:t>A dimension that can filter related facts differently.</a:t>
            </a:r>
          </a:p>
        </p:txBody>
      </p:sp>
      <p:pic>
        <p:nvPicPr>
          <p:cNvPr id="4" name="Picture 3" descr="An image showing a database model with three tables; Sales, Order, and Calendar, to illustrate role-playing dimensions and filtering.">
            <a:extLst>
              <a:ext uri="{FF2B5EF4-FFF2-40B4-BE49-F238E27FC236}">
                <a16:creationId xmlns:a16="http://schemas.microsoft.com/office/drawing/2014/main" id="{86BC1F38-FE3B-D4BB-257C-2725BC4E4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598" y="1122745"/>
            <a:ext cx="5853102" cy="5236986"/>
          </a:xfrm>
          <a:prstGeom prst="rect">
            <a:avLst/>
          </a:prstGeom>
        </p:spPr>
      </p:pic>
      <p:sp>
        <p:nvSpPr>
          <p:cNvPr id="6" name="Speech Bubble: Rectangle 5">
            <a:extLst>
              <a:ext uri="{FF2B5EF4-FFF2-40B4-BE49-F238E27FC236}">
                <a16:creationId xmlns:a16="http://schemas.microsoft.com/office/drawing/2014/main" id="{4D30AA1E-85FE-EE50-B657-330B91C3D3D8}"/>
              </a:ext>
            </a:extLst>
          </p:cNvPr>
          <p:cNvSpPr/>
          <p:nvPr/>
        </p:nvSpPr>
        <p:spPr bwMode="auto">
          <a:xfrm>
            <a:off x="676405" y="3958225"/>
            <a:ext cx="3795387" cy="1540701"/>
          </a:xfrm>
          <a:prstGeom prst="wedgeRectCallout">
            <a:avLst>
              <a:gd name="adj1" fmla="val 96714"/>
              <a:gd name="adj2" fmla="val 316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The date dimension table has three relationships to the sales facts. The same dimension table can be used to filter the facts by order date, ship date, or delivery date.</a:t>
            </a:r>
            <a:endParaRPr lang="en-IN" sz="16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52219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D6D-B1C4-2F86-BD1C-362D7222C92E}"/>
              </a:ext>
            </a:extLst>
          </p:cNvPr>
          <p:cNvSpPr>
            <a:spLocks noGrp="1"/>
          </p:cNvSpPr>
          <p:nvPr>
            <p:ph type="title"/>
          </p:nvPr>
        </p:nvSpPr>
        <p:spPr/>
        <p:txBody>
          <a:bodyPr/>
          <a:lstStyle/>
          <a:p>
            <a:r>
              <a:rPr lang="en-IN" dirty="0"/>
              <a:t>Knowledge Check</a:t>
            </a:r>
          </a:p>
        </p:txBody>
      </p:sp>
      <p:sp>
        <p:nvSpPr>
          <p:cNvPr id="3" name="Text Placeholder 2">
            <a:extLst>
              <a:ext uri="{FF2B5EF4-FFF2-40B4-BE49-F238E27FC236}">
                <a16:creationId xmlns:a16="http://schemas.microsoft.com/office/drawing/2014/main" id="{7CFC4949-9830-3B69-B58F-6F698C933F06}"/>
              </a:ext>
            </a:extLst>
          </p:cNvPr>
          <p:cNvSpPr txBox="1">
            <a:spLocks/>
          </p:cNvSpPr>
          <p:nvPr/>
        </p:nvSpPr>
        <p:spPr>
          <a:xfrm>
            <a:off x="349321" y="1303314"/>
            <a:ext cx="11347379" cy="4922825"/>
          </a:xfrm>
          <a:prstGeom prst="rect">
            <a:avLst/>
          </a:prstGeom>
        </p:spPr>
        <p:txBody>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Q01 – What do you call a dimension that can filter related facts differently is called what?</a:t>
            </a:r>
          </a:p>
          <a:p>
            <a:pPr marL="457200" indent="-457200">
              <a:lnSpc>
                <a:spcPct val="100000"/>
              </a:lnSpc>
              <a:buAutoNum type="alphaUcPeriod"/>
            </a:pPr>
            <a:r>
              <a:rPr lang="en-US" sz="2000" dirty="0"/>
              <a:t>Role Playing Dimension</a:t>
            </a:r>
          </a:p>
          <a:p>
            <a:pPr marL="457200" indent="-457200">
              <a:lnSpc>
                <a:spcPct val="100000"/>
              </a:lnSpc>
              <a:buAutoNum type="alphaUcPeriod"/>
            </a:pPr>
            <a:r>
              <a:rPr lang="en-US" sz="2000" dirty="0"/>
              <a:t>Granular Dimension</a:t>
            </a:r>
          </a:p>
          <a:p>
            <a:pPr marL="457200" indent="-457200">
              <a:lnSpc>
                <a:spcPct val="100000"/>
              </a:lnSpc>
              <a:buAutoNum type="alphaUcPeriod"/>
            </a:pPr>
            <a:r>
              <a:rPr lang="en-US" sz="2000" dirty="0"/>
              <a:t>Principal Dimension</a:t>
            </a:r>
          </a:p>
          <a:p>
            <a:pPr>
              <a:spcBef>
                <a:spcPts val="1200"/>
              </a:spcBef>
              <a:buFont typeface="Wingdings" panose="05000000000000000000" pitchFamily="2" charset="2"/>
              <a:buChar char="ü"/>
            </a:pPr>
            <a:r>
              <a:rPr lang="en-US" sz="2000" dirty="0"/>
              <a:t> A01 - A</a:t>
            </a:r>
          </a:p>
          <a:p>
            <a:endParaRPr lang="en-US" sz="1050" dirty="0"/>
          </a:p>
          <a:p>
            <a:r>
              <a:rPr lang="en-US" sz="2000" dirty="0"/>
              <a:t>Q02 –What type of table stores details about business entities?</a:t>
            </a:r>
          </a:p>
          <a:p>
            <a:pPr marL="457200" indent="-457200">
              <a:lnSpc>
                <a:spcPct val="100000"/>
              </a:lnSpc>
              <a:spcBef>
                <a:spcPts val="1200"/>
              </a:spcBef>
              <a:buFont typeface="Arial" panose="020B0604020202020204" pitchFamily="34" charset="0"/>
              <a:buAutoNum type="alphaUcPeriod"/>
            </a:pPr>
            <a:r>
              <a:rPr lang="en-US" sz="2000" dirty="0"/>
              <a:t>Fact table</a:t>
            </a:r>
          </a:p>
          <a:p>
            <a:pPr marL="457200" indent="-457200">
              <a:lnSpc>
                <a:spcPct val="100000"/>
              </a:lnSpc>
              <a:spcBef>
                <a:spcPts val="1200"/>
              </a:spcBef>
              <a:buAutoNum type="alphaUcPeriod"/>
            </a:pPr>
            <a:r>
              <a:rPr lang="en-US" sz="2000" dirty="0"/>
              <a:t>Dimension table</a:t>
            </a:r>
          </a:p>
          <a:p>
            <a:pPr marL="342900" indent="-342900">
              <a:spcBef>
                <a:spcPts val="1200"/>
              </a:spcBef>
              <a:buFont typeface="Wingdings" panose="05000000000000000000" pitchFamily="2" charset="2"/>
              <a:buChar char="ü"/>
            </a:pPr>
            <a:r>
              <a:rPr lang="en-US" sz="2000" dirty="0"/>
              <a:t>A02 - B</a:t>
            </a:r>
          </a:p>
        </p:txBody>
      </p:sp>
    </p:spTree>
    <p:extLst>
      <p:ext uri="{BB962C8B-B14F-4D97-AF65-F5344CB8AC3E}">
        <p14:creationId xmlns:p14="http://schemas.microsoft.com/office/powerpoint/2010/main" val="4012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C372-B945-D55E-65AF-BE4D0A125FA9}"/>
              </a:ext>
            </a:extLst>
          </p:cNvPr>
          <p:cNvSpPr>
            <a:spLocks noGrp="1"/>
          </p:cNvSpPr>
          <p:nvPr>
            <p:ph type="title"/>
          </p:nvPr>
        </p:nvSpPr>
        <p:spPr/>
        <p:txBody>
          <a:bodyPr>
            <a:normAutofit/>
          </a:bodyPr>
          <a:lstStyle/>
          <a:p>
            <a:r>
              <a:rPr lang="en-US"/>
              <a:t>Lab 02: </a:t>
            </a:r>
            <a:r>
              <a:rPr lang="en-US" dirty="0"/>
              <a:t>Model Data in Power BI Desktop</a:t>
            </a:r>
            <a:endParaRPr lang="en-IN" dirty="0"/>
          </a:p>
        </p:txBody>
      </p:sp>
      <p:sp>
        <p:nvSpPr>
          <p:cNvPr id="6" name="Text Placeholder 5">
            <a:extLst>
              <a:ext uri="{FF2B5EF4-FFF2-40B4-BE49-F238E27FC236}">
                <a16:creationId xmlns:a16="http://schemas.microsoft.com/office/drawing/2014/main" id="{C6679924-740D-640A-9C4C-7F8A206820D0}"/>
              </a:ext>
            </a:extLst>
          </p:cNvPr>
          <p:cNvSpPr>
            <a:spLocks noGrp="1"/>
          </p:cNvSpPr>
          <p:nvPr>
            <p:ph type="body" sz="quarter" idx="11"/>
          </p:nvPr>
        </p:nvSpPr>
        <p:spPr/>
        <p:txBody>
          <a:bodyPr/>
          <a:lstStyle/>
          <a:p>
            <a:r>
              <a:rPr lang="en-US" dirty="0"/>
              <a:t>In this lab, you will commence developing the data model. It will involve creating relationships between tables, and then configuring table and column properties to improve the friendliness and usability of the data model.</a:t>
            </a:r>
            <a:endParaRPr lang="en-IN" dirty="0"/>
          </a:p>
        </p:txBody>
      </p:sp>
    </p:spTree>
    <p:extLst>
      <p:ext uri="{BB962C8B-B14F-4D97-AF65-F5344CB8AC3E}">
        <p14:creationId xmlns:p14="http://schemas.microsoft.com/office/powerpoint/2010/main" val="8250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lstStyle/>
          <a:p>
            <a:pPr algn="ctr"/>
            <a:r>
              <a:rPr lang="en-IN" dirty="0"/>
              <a:t>Lesson 1: Data Model</a:t>
            </a:r>
          </a:p>
        </p:txBody>
      </p:sp>
      <p:sp>
        <p:nvSpPr>
          <p:cNvPr id="7" name="Text Placeholder 6">
            <a:extLst>
              <a:ext uri="{FF2B5EF4-FFF2-40B4-BE49-F238E27FC236}">
                <a16:creationId xmlns:a16="http://schemas.microsoft.com/office/drawing/2014/main" id="{5CA55E5C-678B-E236-C51D-7C2C84931A5C}"/>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a:blip r:embed="rId2"/>
          <a:srcRect t="1037" b="1037"/>
          <a:stretch>
            <a:fillRect/>
          </a:stretch>
        </p:blipFill>
        <p:spPr/>
      </p:pic>
    </p:spTree>
    <p:extLst>
      <p:ext uri="{BB962C8B-B14F-4D97-AF65-F5344CB8AC3E}">
        <p14:creationId xmlns:p14="http://schemas.microsoft.com/office/powerpoint/2010/main" val="96881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CDAAE5-4348-710C-44B4-8A018ACBA911}"/>
              </a:ext>
            </a:extLst>
          </p:cNvPr>
          <p:cNvSpPr>
            <a:spLocks noGrp="1"/>
          </p:cNvSpPr>
          <p:nvPr>
            <p:ph type="title"/>
          </p:nvPr>
        </p:nvSpPr>
        <p:spPr/>
        <p:txBody>
          <a:bodyPr/>
          <a:lstStyle/>
          <a:p>
            <a:r>
              <a:rPr lang="en-IN" dirty="0"/>
              <a:t>What is Data Modeling</a:t>
            </a:r>
          </a:p>
        </p:txBody>
      </p:sp>
      <p:sp>
        <p:nvSpPr>
          <p:cNvPr id="7" name="Text Placeholder 6">
            <a:extLst>
              <a:ext uri="{FF2B5EF4-FFF2-40B4-BE49-F238E27FC236}">
                <a16:creationId xmlns:a16="http://schemas.microsoft.com/office/drawing/2014/main" id="{65B87B74-9B8C-7A65-46CD-1E067F469802}"/>
              </a:ext>
            </a:extLst>
          </p:cNvPr>
          <p:cNvSpPr>
            <a:spLocks noGrp="1"/>
          </p:cNvSpPr>
          <p:nvPr>
            <p:ph type="body" sz="quarter" idx="11"/>
          </p:nvPr>
        </p:nvSpPr>
        <p:spPr/>
        <p:txBody>
          <a:bodyPr/>
          <a:lstStyle/>
          <a:p>
            <a:pPr marL="0" indent="0">
              <a:buNone/>
            </a:pPr>
            <a:r>
              <a:rPr lang="en-US" sz="2000" dirty="0">
                <a:latin typeface="+mn-lt"/>
              </a:rPr>
              <a:t>There are 3 main stages in Data Modeling:</a:t>
            </a:r>
          </a:p>
          <a:p>
            <a:pPr marL="457200" indent="-457200">
              <a:buFont typeface="+mj-lt"/>
              <a:buAutoNum type="arabicPeriod"/>
            </a:pPr>
            <a:r>
              <a:rPr lang="en-US" sz="2000" b="1" dirty="0">
                <a:latin typeface="+mn-lt"/>
              </a:rPr>
              <a:t>Conceptual Data Model:</a:t>
            </a:r>
            <a:r>
              <a:rPr lang="en-US" sz="2000" dirty="0">
                <a:latin typeface="+mn-lt"/>
              </a:rPr>
              <a:t> The data requirements are initially recorded as a conceptual data model. For example customer information is required to be stored.</a:t>
            </a:r>
          </a:p>
          <a:p>
            <a:pPr marL="228600" indent="-228600">
              <a:buFont typeface="+mj-lt"/>
              <a:buAutoNum type="arabicPeriod"/>
            </a:pPr>
            <a:endParaRPr lang="en-US" sz="1100" dirty="0">
              <a:latin typeface="+mn-lt"/>
            </a:endParaRPr>
          </a:p>
          <a:p>
            <a:pPr marL="457200" indent="-457200">
              <a:buFont typeface="+mj-lt"/>
              <a:buAutoNum type="arabicPeriod"/>
            </a:pPr>
            <a:r>
              <a:rPr lang="en-US" sz="2000" b="1" dirty="0">
                <a:latin typeface="+mn-lt"/>
              </a:rPr>
              <a:t>Logical Data Model:</a:t>
            </a:r>
            <a:r>
              <a:rPr lang="en-US" sz="2000" dirty="0">
                <a:latin typeface="+mn-lt"/>
              </a:rPr>
              <a:t> The conceptual model is then translated into a logical data model, which documents structures of the data that can be implemented in databases.</a:t>
            </a:r>
          </a:p>
          <a:p>
            <a:pPr marL="228600" indent="-228600">
              <a:buFont typeface="+mj-lt"/>
              <a:buAutoNum type="arabicPeriod"/>
            </a:pPr>
            <a:endParaRPr lang="en-US" sz="1200" dirty="0">
              <a:latin typeface="+mn-lt"/>
            </a:endParaRPr>
          </a:p>
          <a:p>
            <a:pPr marL="457200" indent="-457200">
              <a:buFont typeface="+mj-lt"/>
              <a:buAutoNum type="arabicPeriod"/>
            </a:pPr>
            <a:r>
              <a:rPr lang="en-US" sz="2000" b="1" dirty="0">
                <a:latin typeface="+mn-lt"/>
              </a:rPr>
              <a:t>Physical Data Model:</a:t>
            </a:r>
            <a:r>
              <a:rPr lang="en-US" sz="2000" dirty="0">
                <a:latin typeface="+mn-lt"/>
              </a:rPr>
              <a:t> The last step in data modeling is transforming the logical data model to a physical data model that organizes the data into tables, and accounts for access, performance and storage details. </a:t>
            </a:r>
          </a:p>
          <a:p>
            <a:endParaRPr lang="en-US" sz="1200" dirty="0">
              <a:latin typeface="+mn-lt"/>
            </a:endParaRPr>
          </a:p>
          <a:p>
            <a:pPr marL="0" indent="0">
              <a:buNone/>
            </a:pPr>
            <a:r>
              <a:rPr lang="en-US" sz="2000" b="0" i="0" dirty="0">
                <a:solidFill>
                  <a:srgbClr val="202122"/>
                </a:solidFill>
                <a:effectLst/>
                <a:latin typeface="+mn-lt"/>
              </a:rPr>
              <a:t>Data modeling, there by, defines not just data elements, but also their structures and relationships between them</a:t>
            </a:r>
            <a:endParaRPr lang="en-IN" sz="2000" dirty="0">
              <a:latin typeface="+mn-lt"/>
            </a:endParaRPr>
          </a:p>
        </p:txBody>
      </p:sp>
    </p:spTree>
    <p:extLst>
      <p:ext uri="{BB962C8B-B14F-4D97-AF65-F5344CB8AC3E}">
        <p14:creationId xmlns:p14="http://schemas.microsoft.com/office/powerpoint/2010/main" val="176038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58F9-FA50-D1B5-26F8-57A5454C9BF0}"/>
              </a:ext>
            </a:extLst>
          </p:cNvPr>
          <p:cNvSpPr>
            <a:spLocks noGrp="1"/>
          </p:cNvSpPr>
          <p:nvPr>
            <p:ph type="title"/>
          </p:nvPr>
        </p:nvSpPr>
        <p:spPr/>
        <p:txBody>
          <a:bodyPr>
            <a:normAutofit/>
          </a:bodyPr>
          <a:lstStyle/>
          <a:p>
            <a:r>
              <a:rPr lang="en-US" sz="3600" dirty="0"/>
              <a:t>Conceptual Data model</a:t>
            </a:r>
            <a:endParaRPr lang="en-IN" dirty="0"/>
          </a:p>
        </p:txBody>
      </p:sp>
      <p:sp>
        <p:nvSpPr>
          <p:cNvPr id="4" name="Text Placeholder 3">
            <a:extLst>
              <a:ext uri="{FF2B5EF4-FFF2-40B4-BE49-F238E27FC236}">
                <a16:creationId xmlns:a16="http://schemas.microsoft.com/office/drawing/2014/main" id="{928D723A-FE21-1EA3-CC4D-5AACB9254788}"/>
              </a:ext>
            </a:extLst>
          </p:cNvPr>
          <p:cNvSpPr>
            <a:spLocks noGrp="1"/>
          </p:cNvSpPr>
          <p:nvPr>
            <p:ph type="body" sz="quarter" idx="11"/>
          </p:nvPr>
        </p:nvSpPr>
        <p:spPr/>
        <p:txBody>
          <a:bodyPr/>
          <a:lstStyle/>
          <a:p>
            <a:r>
              <a:rPr lang="en-US" sz="2000" dirty="0"/>
              <a:t>This model</a:t>
            </a:r>
          </a:p>
          <a:p>
            <a:pPr marL="342900" indent="-342900">
              <a:buFont typeface="Arial" panose="020B0604020202020204" pitchFamily="34" charset="0"/>
              <a:buChar char="•"/>
            </a:pPr>
            <a:r>
              <a:rPr lang="en-US" sz="2000" dirty="0"/>
              <a:t>is a structured business view of the data required to support business processes, record business events, and track related performance measures. </a:t>
            </a:r>
          </a:p>
          <a:p>
            <a:pPr marL="0" indent="0">
              <a:buNone/>
            </a:pPr>
            <a:endParaRPr lang="en-US" sz="2000" dirty="0"/>
          </a:p>
          <a:p>
            <a:pPr marL="342900" indent="-342900">
              <a:buFont typeface="Arial" panose="020B0604020202020204" pitchFamily="34" charset="0"/>
              <a:buChar char="•"/>
            </a:pPr>
            <a:r>
              <a:rPr lang="en-US" sz="2000" dirty="0"/>
              <a:t>focuses on identifying the data used in the business but not its processing flow or physical characteristics.</a:t>
            </a:r>
          </a:p>
        </p:txBody>
      </p:sp>
      <p:pic>
        <p:nvPicPr>
          <p:cNvPr id="18" name="Picture 17">
            <a:extLst>
              <a:ext uri="{FF2B5EF4-FFF2-40B4-BE49-F238E27FC236}">
                <a16:creationId xmlns:a16="http://schemas.microsoft.com/office/drawing/2014/main" id="{D75EBD04-0669-9E03-A758-ECDB1421537C}"/>
              </a:ext>
            </a:extLst>
          </p:cNvPr>
          <p:cNvPicPr>
            <a:picLocks noChangeAspect="1"/>
          </p:cNvPicPr>
          <p:nvPr/>
        </p:nvPicPr>
        <p:blipFill>
          <a:blip r:embed="rId2"/>
          <a:stretch>
            <a:fillRect/>
          </a:stretch>
        </p:blipFill>
        <p:spPr>
          <a:xfrm>
            <a:off x="4143372" y="1874779"/>
            <a:ext cx="7445877" cy="3508888"/>
          </a:xfrm>
          <a:prstGeom prst="rect">
            <a:avLst/>
          </a:prstGeom>
        </p:spPr>
      </p:pic>
    </p:spTree>
    <p:extLst>
      <p:ext uri="{BB962C8B-B14F-4D97-AF65-F5344CB8AC3E}">
        <p14:creationId xmlns:p14="http://schemas.microsoft.com/office/powerpoint/2010/main" val="411933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58F9-FA50-D1B5-26F8-57A5454C9BF0}"/>
              </a:ext>
            </a:extLst>
          </p:cNvPr>
          <p:cNvSpPr>
            <a:spLocks noGrp="1"/>
          </p:cNvSpPr>
          <p:nvPr>
            <p:ph type="title"/>
          </p:nvPr>
        </p:nvSpPr>
        <p:spPr/>
        <p:txBody>
          <a:bodyPr>
            <a:normAutofit/>
          </a:bodyPr>
          <a:lstStyle/>
          <a:p>
            <a:r>
              <a:rPr lang="en-US" sz="3600" dirty="0"/>
              <a:t>Logical Data model</a:t>
            </a:r>
            <a:endParaRPr lang="en-IN" dirty="0"/>
          </a:p>
        </p:txBody>
      </p:sp>
      <p:sp>
        <p:nvSpPr>
          <p:cNvPr id="4" name="Text Placeholder 3">
            <a:extLst>
              <a:ext uri="{FF2B5EF4-FFF2-40B4-BE49-F238E27FC236}">
                <a16:creationId xmlns:a16="http://schemas.microsoft.com/office/drawing/2014/main" id="{928D723A-FE21-1EA3-CC4D-5AACB9254788}"/>
              </a:ext>
            </a:extLst>
          </p:cNvPr>
          <p:cNvSpPr>
            <a:spLocks noGrp="1"/>
          </p:cNvSpPr>
          <p:nvPr>
            <p:ph type="body" sz="quarter" idx="11"/>
          </p:nvPr>
        </p:nvSpPr>
        <p:spPr/>
        <p:txBody>
          <a:bodyPr/>
          <a:lstStyle/>
          <a:p>
            <a:r>
              <a:rPr lang="en-US" sz="2000" dirty="0"/>
              <a:t>A logical data model </a:t>
            </a:r>
          </a:p>
          <a:p>
            <a:pPr marL="342900" indent="-342900">
              <a:buFont typeface="Arial" panose="020B0604020202020204" pitchFamily="34" charset="0"/>
              <a:buChar char="•"/>
            </a:pPr>
            <a:r>
              <a:rPr lang="en-US" sz="2000" dirty="0"/>
              <a:t>Establishes the structure of data elements and relationships among them. </a:t>
            </a:r>
          </a:p>
          <a:p>
            <a:pPr marL="342900" indent="-342900">
              <a:buFont typeface="Arial" panose="020B0604020202020204" pitchFamily="34" charset="0"/>
              <a:buChar char="•"/>
            </a:pPr>
            <a:r>
              <a:rPr lang="en-US" sz="2000" dirty="0"/>
              <a:t>Takes elements of conceptual data modeling a step further by adding more information to them.</a:t>
            </a:r>
          </a:p>
        </p:txBody>
      </p:sp>
      <p:pic>
        <p:nvPicPr>
          <p:cNvPr id="3" name="Picture 2">
            <a:extLst>
              <a:ext uri="{FF2B5EF4-FFF2-40B4-BE49-F238E27FC236}">
                <a16:creationId xmlns:a16="http://schemas.microsoft.com/office/drawing/2014/main" id="{2E10FF60-633D-4096-6E10-78DD0D3621C9}"/>
              </a:ext>
            </a:extLst>
          </p:cNvPr>
          <p:cNvPicPr>
            <a:picLocks noChangeAspect="1"/>
          </p:cNvPicPr>
          <p:nvPr/>
        </p:nvPicPr>
        <p:blipFill>
          <a:blip r:embed="rId2"/>
          <a:stretch>
            <a:fillRect/>
          </a:stretch>
        </p:blipFill>
        <p:spPr>
          <a:xfrm>
            <a:off x="4606578" y="1016871"/>
            <a:ext cx="7132032" cy="5566810"/>
          </a:xfrm>
          <a:prstGeom prst="rect">
            <a:avLst/>
          </a:prstGeom>
        </p:spPr>
      </p:pic>
    </p:spTree>
    <p:extLst>
      <p:ext uri="{BB962C8B-B14F-4D97-AF65-F5344CB8AC3E}">
        <p14:creationId xmlns:p14="http://schemas.microsoft.com/office/powerpoint/2010/main" val="7758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58F9-FA50-D1B5-26F8-57A5454C9BF0}"/>
              </a:ext>
            </a:extLst>
          </p:cNvPr>
          <p:cNvSpPr>
            <a:spLocks noGrp="1"/>
          </p:cNvSpPr>
          <p:nvPr>
            <p:ph type="title"/>
          </p:nvPr>
        </p:nvSpPr>
        <p:spPr/>
        <p:txBody>
          <a:bodyPr>
            <a:normAutofit/>
          </a:bodyPr>
          <a:lstStyle/>
          <a:p>
            <a:r>
              <a:rPr lang="en-US" sz="3600" b="1" dirty="0">
                <a:latin typeface="+mn-lt"/>
              </a:rPr>
              <a:t>Physical Data Model</a:t>
            </a:r>
            <a:endParaRPr lang="en-IN" dirty="0"/>
          </a:p>
        </p:txBody>
      </p:sp>
      <p:sp>
        <p:nvSpPr>
          <p:cNvPr id="4" name="Text Placeholder 3">
            <a:extLst>
              <a:ext uri="{FF2B5EF4-FFF2-40B4-BE49-F238E27FC236}">
                <a16:creationId xmlns:a16="http://schemas.microsoft.com/office/drawing/2014/main" id="{928D723A-FE21-1EA3-CC4D-5AACB9254788}"/>
              </a:ext>
            </a:extLst>
          </p:cNvPr>
          <p:cNvSpPr>
            <a:spLocks noGrp="1"/>
          </p:cNvSpPr>
          <p:nvPr>
            <p:ph type="body" sz="quarter" idx="11"/>
          </p:nvPr>
        </p:nvSpPr>
        <p:spPr/>
        <p:txBody>
          <a:bodyPr/>
          <a:lstStyle/>
          <a:p>
            <a:r>
              <a:rPr lang="en-US" sz="2000" dirty="0"/>
              <a:t>A physical data model </a:t>
            </a:r>
          </a:p>
          <a:p>
            <a:pPr marL="342900" indent="-342900">
              <a:buFont typeface="Arial" panose="020B0604020202020204" pitchFamily="34" charset="0"/>
              <a:buChar char="•"/>
            </a:pPr>
            <a:r>
              <a:rPr lang="en-US" sz="2000" dirty="0"/>
              <a:t>is a database-specific model that represents relational data objects (for example, tables, columns, primary and foreign keys) and their relationships . </a:t>
            </a:r>
          </a:p>
          <a:p>
            <a:pPr marL="342900" indent="-342900">
              <a:buFont typeface="Arial" panose="020B0604020202020204" pitchFamily="34" charset="0"/>
              <a:buChar char="•"/>
            </a:pPr>
            <a:r>
              <a:rPr lang="en-US" sz="2000" dirty="0"/>
              <a:t>Represents how the model will be built in the database.</a:t>
            </a:r>
          </a:p>
          <a:p>
            <a:pPr marL="342900" indent="-342900">
              <a:buFont typeface="Arial" panose="020B0604020202020204" pitchFamily="34" charset="0"/>
              <a:buChar char="•"/>
            </a:pPr>
            <a:r>
              <a:rPr lang="en-US" sz="2000" dirty="0"/>
              <a:t>Can be used to generate DDL statements which can then be deployed to a database server.</a:t>
            </a:r>
          </a:p>
        </p:txBody>
      </p:sp>
      <p:pic>
        <p:nvPicPr>
          <p:cNvPr id="5" name="Picture 4" descr="An image showing a database model diagram, with tables and defined relationships.">
            <a:extLst>
              <a:ext uri="{FF2B5EF4-FFF2-40B4-BE49-F238E27FC236}">
                <a16:creationId xmlns:a16="http://schemas.microsoft.com/office/drawing/2014/main" id="{4C5B4202-8728-9CA5-7B8B-488240683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133747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F3D02-7631-2F63-6A97-A0954553DEAF}"/>
              </a:ext>
            </a:extLst>
          </p:cNvPr>
          <p:cNvSpPr>
            <a:spLocks noGrp="1"/>
          </p:cNvSpPr>
          <p:nvPr>
            <p:ph type="title"/>
          </p:nvPr>
        </p:nvSpPr>
        <p:spPr/>
        <p:txBody>
          <a:bodyPr/>
          <a:lstStyle/>
          <a:p>
            <a:pPr algn="ctr"/>
            <a:r>
              <a:rPr lang="en-IN" dirty="0"/>
              <a:t>Lesson 2: Schema</a:t>
            </a:r>
          </a:p>
        </p:txBody>
      </p:sp>
      <p:sp>
        <p:nvSpPr>
          <p:cNvPr id="2" name="Text Placeholder 1">
            <a:extLst>
              <a:ext uri="{FF2B5EF4-FFF2-40B4-BE49-F238E27FC236}">
                <a16:creationId xmlns:a16="http://schemas.microsoft.com/office/drawing/2014/main" id="{B2738BA5-7A18-1DF8-D92F-560ED0F64AD9}"/>
              </a:ext>
            </a:extLst>
          </p:cNvPr>
          <p:cNvSpPr>
            <a:spLocks noGrp="1"/>
          </p:cNvSpPr>
          <p:nvPr>
            <p:ph type="body" sz="quarter" idx="11"/>
          </p:nvPr>
        </p:nvSpPr>
        <p:spPr/>
        <p:txBody>
          <a:bodyPr/>
          <a:lstStyle/>
          <a:p>
            <a:r>
              <a:rPr lang="en-US" dirty="0"/>
              <a:t>The </a:t>
            </a:r>
            <a:r>
              <a:rPr lang="en-US" b="1" dirty="0"/>
              <a:t>logical structure </a:t>
            </a:r>
            <a:r>
              <a:rPr lang="en-US" dirty="0"/>
              <a:t>of the tables used for reporting in Power BI is known as the schema of the data model.</a:t>
            </a:r>
            <a:endParaRPr lang="en-IN" dirty="0"/>
          </a:p>
        </p:txBody>
      </p:sp>
      <p:sp>
        <p:nvSpPr>
          <p:cNvPr id="3" name="Text Placeholder 2">
            <a:extLst>
              <a:ext uri="{FF2B5EF4-FFF2-40B4-BE49-F238E27FC236}">
                <a16:creationId xmlns:a16="http://schemas.microsoft.com/office/drawing/2014/main" id="{DEF4C29E-AF7C-0DD9-4238-3FA82F029400}"/>
              </a:ext>
            </a:extLst>
          </p:cNvPr>
          <p:cNvSpPr>
            <a:spLocks noGrp="1"/>
          </p:cNvSpPr>
          <p:nvPr>
            <p:ph type="body" sz="quarter" idx="13"/>
          </p:nvPr>
        </p:nvSpPr>
        <p:spPr/>
        <p:txBody>
          <a:bodyPr/>
          <a:lstStyle/>
          <a:p>
            <a:endParaRPr lang="en-IN"/>
          </a:p>
        </p:txBody>
      </p:sp>
      <p:pic>
        <p:nvPicPr>
          <p:cNvPr id="9" name="Picture Placeholder 8">
            <a:extLst>
              <a:ext uri="{FF2B5EF4-FFF2-40B4-BE49-F238E27FC236}">
                <a16:creationId xmlns:a16="http://schemas.microsoft.com/office/drawing/2014/main" id="{771B4037-9E4C-61F6-E0EF-C0D8A74C0987}"/>
              </a:ext>
            </a:extLst>
          </p:cNvPr>
          <p:cNvPicPr>
            <a:picLocks noGrp="1" noChangeAspect="1"/>
          </p:cNvPicPr>
          <p:nvPr>
            <p:ph type="pic" sz="quarter" idx="12"/>
          </p:nvPr>
        </p:nvPicPr>
        <p:blipFill rotWithShape="1">
          <a:blip r:embed="rId2"/>
          <a:srcRect t="1037" b="1037"/>
          <a:stretch/>
        </p:blipFill>
        <p:spPr/>
      </p:pic>
    </p:spTree>
    <p:extLst>
      <p:ext uri="{BB962C8B-B14F-4D97-AF65-F5344CB8AC3E}">
        <p14:creationId xmlns:p14="http://schemas.microsoft.com/office/powerpoint/2010/main" val="222934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3F905E-8FD5-26AD-C0F9-0EF2C45E8A1F}"/>
              </a:ext>
            </a:extLst>
          </p:cNvPr>
          <p:cNvSpPr>
            <a:spLocks noGrp="1"/>
          </p:cNvSpPr>
          <p:nvPr>
            <p:ph type="title"/>
          </p:nvPr>
        </p:nvSpPr>
        <p:spPr/>
        <p:txBody>
          <a:bodyPr/>
          <a:lstStyle/>
          <a:p>
            <a:r>
              <a:rPr lang="en-IN" dirty="0"/>
              <a:t>Star Schema</a:t>
            </a:r>
          </a:p>
        </p:txBody>
      </p:sp>
      <p:sp>
        <p:nvSpPr>
          <p:cNvPr id="7" name="Text Placeholder 6">
            <a:extLst>
              <a:ext uri="{FF2B5EF4-FFF2-40B4-BE49-F238E27FC236}">
                <a16:creationId xmlns:a16="http://schemas.microsoft.com/office/drawing/2014/main" id="{8D6A9A5D-821B-F4AB-ADB9-68871D8EAEA6}"/>
              </a:ext>
            </a:extLst>
          </p:cNvPr>
          <p:cNvSpPr>
            <a:spLocks noGrp="1"/>
          </p:cNvSpPr>
          <p:nvPr>
            <p:ph type="body" sz="quarter" idx="11"/>
          </p:nvPr>
        </p:nvSpPr>
        <p:spPr/>
        <p:txBody>
          <a:bodyPr/>
          <a:lstStyle/>
          <a:p>
            <a:r>
              <a:rPr lang="en-US" sz="2000" dirty="0"/>
              <a:t>Tables are classified as dimension or fact tables:</a:t>
            </a:r>
          </a:p>
          <a:p>
            <a:endParaRPr lang="en-US" sz="2000" dirty="0"/>
          </a:p>
          <a:p>
            <a:pPr marL="285750" indent="-285750">
              <a:buFont typeface="Arial" panose="020B0604020202020204" pitchFamily="34" charset="0"/>
              <a:buChar char="•"/>
            </a:pPr>
            <a:r>
              <a:rPr lang="en-US" sz="2000" b="1" dirty="0"/>
              <a:t>Fact: </a:t>
            </a:r>
            <a:r>
              <a:rPr lang="en-US" sz="2000" dirty="0"/>
              <a:t>Store observations or events.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Dimension: </a:t>
            </a:r>
            <a:r>
              <a:rPr lang="en-US" sz="2000" dirty="0"/>
              <a:t>Describes business entities.</a:t>
            </a:r>
          </a:p>
          <a:p>
            <a:pPr marL="285750" indent="-285750">
              <a:buFont typeface="Arial" panose="020B0604020202020204" pitchFamily="34" charset="0"/>
              <a:buChar char="•"/>
            </a:pPr>
            <a:endParaRPr lang="en-US" sz="2000" dirty="0"/>
          </a:p>
          <a:p>
            <a:endParaRPr lang="en-US" sz="2000" dirty="0"/>
          </a:p>
          <a:p>
            <a:endParaRPr lang="en-IN" sz="2000" dirty="0"/>
          </a:p>
        </p:txBody>
      </p:sp>
      <p:sp>
        <p:nvSpPr>
          <p:cNvPr id="11" name="Text Placeholder 10">
            <a:extLst>
              <a:ext uri="{FF2B5EF4-FFF2-40B4-BE49-F238E27FC236}">
                <a16:creationId xmlns:a16="http://schemas.microsoft.com/office/drawing/2014/main" id="{8B5F0566-5514-9B6E-3A5D-84B9775A6607}"/>
              </a:ext>
            </a:extLst>
          </p:cNvPr>
          <p:cNvSpPr>
            <a:spLocks noGrp="1"/>
          </p:cNvSpPr>
          <p:nvPr>
            <p:ph type="body" sz="quarter" idx="13"/>
          </p:nvPr>
        </p:nvSpPr>
        <p:spPr/>
        <p:txBody>
          <a:bodyPr/>
          <a:lstStyle/>
          <a:p>
            <a:endParaRPr lang="en-IN"/>
          </a:p>
        </p:txBody>
      </p:sp>
      <p:grpSp>
        <p:nvGrpSpPr>
          <p:cNvPr id="12" name="Group 11" descr="Star schema data model with a fact table in the middle of the star, surrounded by dimension tables.">
            <a:extLst>
              <a:ext uri="{FF2B5EF4-FFF2-40B4-BE49-F238E27FC236}">
                <a16:creationId xmlns:a16="http://schemas.microsoft.com/office/drawing/2014/main" id="{CE3C8A59-FEE3-3CD7-22DA-C63C365321E1}"/>
              </a:ext>
            </a:extLst>
          </p:cNvPr>
          <p:cNvGrpSpPr/>
          <p:nvPr/>
        </p:nvGrpSpPr>
        <p:grpSpPr>
          <a:xfrm>
            <a:off x="4796957" y="1463157"/>
            <a:ext cx="6294442" cy="4614617"/>
            <a:chOff x="710454" y="452156"/>
            <a:chExt cx="7362186" cy="5397408"/>
          </a:xfrm>
        </p:grpSpPr>
        <p:sp>
          <p:nvSpPr>
            <p:cNvPr id="13" name="Freeform: Shape 12">
              <a:extLst>
                <a:ext uri="{FF2B5EF4-FFF2-40B4-BE49-F238E27FC236}">
                  <a16:creationId xmlns:a16="http://schemas.microsoft.com/office/drawing/2014/main" id="{6D87099D-A04B-E631-7A28-48206491FFC9}"/>
                </a:ext>
              </a:extLst>
            </p:cNvPr>
            <p:cNvSpPr/>
            <p:nvPr/>
          </p:nvSpPr>
          <p:spPr bwMode="auto">
            <a:xfrm>
              <a:off x="710454" y="452156"/>
              <a:ext cx="7362186" cy="5397408"/>
            </a:xfrm>
            <a:custGeom>
              <a:avLst/>
              <a:gdLst>
                <a:gd name="connsiteX0" fmla="*/ 3681092 w 7362186"/>
                <a:gd name="connsiteY0" fmla="*/ 994642 h 5397408"/>
                <a:gd name="connsiteX1" fmla="*/ 1356714 w 7362186"/>
                <a:gd name="connsiteY1" fmla="*/ 2698704 h 5397408"/>
                <a:gd name="connsiteX2" fmla="*/ 3681092 w 7362186"/>
                <a:gd name="connsiteY2" fmla="*/ 4402766 h 5397408"/>
                <a:gd name="connsiteX3" fmla="*/ 6005470 w 7362186"/>
                <a:gd name="connsiteY3" fmla="*/ 2698704 h 5397408"/>
                <a:gd name="connsiteX4" fmla="*/ 3681092 w 7362186"/>
                <a:gd name="connsiteY4" fmla="*/ 994642 h 5397408"/>
                <a:gd name="connsiteX5" fmla="*/ 3681093 w 7362186"/>
                <a:gd name="connsiteY5" fmla="*/ 0 h 5397408"/>
                <a:gd name="connsiteX6" fmla="*/ 7362186 w 7362186"/>
                <a:gd name="connsiteY6" fmla="*/ 2698704 h 5397408"/>
                <a:gd name="connsiteX7" fmla="*/ 3681093 w 7362186"/>
                <a:gd name="connsiteY7" fmla="*/ 5397408 h 5397408"/>
                <a:gd name="connsiteX8" fmla="*/ 0 w 7362186"/>
                <a:gd name="connsiteY8" fmla="*/ 2698704 h 5397408"/>
                <a:gd name="connsiteX9" fmla="*/ 3681093 w 7362186"/>
                <a:gd name="connsiteY9" fmla="*/ 0 h 53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186" h="5397408">
                  <a:moveTo>
                    <a:pt x="3681092" y="994642"/>
                  </a:moveTo>
                  <a:cubicBezTo>
                    <a:pt x="2397373" y="994642"/>
                    <a:pt x="1356714" y="1757577"/>
                    <a:pt x="1356714" y="2698704"/>
                  </a:cubicBezTo>
                  <a:cubicBezTo>
                    <a:pt x="1356714" y="3639831"/>
                    <a:pt x="2397373" y="4402766"/>
                    <a:pt x="3681092" y="4402766"/>
                  </a:cubicBezTo>
                  <a:cubicBezTo>
                    <a:pt x="4964811" y="4402766"/>
                    <a:pt x="6005470" y="3639831"/>
                    <a:pt x="6005470" y="2698704"/>
                  </a:cubicBezTo>
                  <a:cubicBezTo>
                    <a:pt x="6005470" y="1757577"/>
                    <a:pt x="4964811" y="994642"/>
                    <a:pt x="3681092" y="994642"/>
                  </a:cubicBezTo>
                  <a:close/>
                  <a:moveTo>
                    <a:pt x="3681093" y="0"/>
                  </a:moveTo>
                  <a:cubicBezTo>
                    <a:pt x="5714105" y="0"/>
                    <a:pt x="7362186" y="1208251"/>
                    <a:pt x="7362186" y="2698704"/>
                  </a:cubicBezTo>
                  <a:cubicBezTo>
                    <a:pt x="7362186" y="4189157"/>
                    <a:pt x="5714105" y="5397408"/>
                    <a:pt x="3681093" y="5397408"/>
                  </a:cubicBezTo>
                  <a:cubicBezTo>
                    <a:pt x="1648081" y="5397408"/>
                    <a:pt x="0" y="4189157"/>
                    <a:pt x="0" y="2698704"/>
                  </a:cubicBezTo>
                  <a:cubicBezTo>
                    <a:pt x="0" y="1208251"/>
                    <a:pt x="1648081" y="0"/>
                    <a:pt x="3681093" y="0"/>
                  </a:cubicBezTo>
                  <a:close/>
                </a:path>
              </a:pathLst>
            </a:custGeom>
            <a:solidFill>
              <a:srgbClr val="FFFFFF">
                <a:lumMod val="75000"/>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4" name="Graphic 13" descr="Filter">
              <a:extLst>
                <a:ext uri="{FF2B5EF4-FFF2-40B4-BE49-F238E27FC236}">
                  <a16:creationId xmlns:a16="http://schemas.microsoft.com/office/drawing/2014/main" id="{6EF7CA6D-B5C6-27ED-0E57-6D8A48DEFF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0574" y="519298"/>
              <a:ext cx="914400" cy="914400"/>
            </a:xfrm>
            <a:prstGeom prst="rect">
              <a:avLst/>
            </a:prstGeom>
          </p:spPr>
        </p:pic>
        <p:pic>
          <p:nvPicPr>
            <p:cNvPr id="15" name="Graphic 14" descr="Checklist">
              <a:extLst>
                <a:ext uri="{FF2B5EF4-FFF2-40B4-BE49-F238E27FC236}">
                  <a16:creationId xmlns:a16="http://schemas.microsoft.com/office/drawing/2014/main" id="{736A8DCA-67A6-17B7-94F0-14EE864CEE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5464" y="510292"/>
              <a:ext cx="914401" cy="914401"/>
            </a:xfrm>
            <a:prstGeom prst="rect">
              <a:avLst/>
            </a:prstGeom>
          </p:spPr>
        </p:pic>
      </p:grpSp>
      <p:sp>
        <p:nvSpPr>
          <p:cNvPr id="16" name="5-Point Star 4" descr="five point star">
            <a:extLst>
              <a:ext uri="{FF2B5EF4-FFF2-40B4-BE49-F238E27FC236}">
                <a16:creationId xmlns:a16="http://schemas.microsoft.com/office/drawing/2014/main" id="{C5721A8F-7A92-C540-AAAB-8CD2EB1494B1}"/>
              </a:ext>
            </a:extLst>
          </p:cNvPr>
          <p:cNvSpPr/>
          <p:nvPr/>
        </p:nvSpPr>
        <p:spPr>
          <a:xfrm>
            <a:off x="5892386" y="1404797"/>
            <a:ext cx="4263448" cy="3927100"/>
          </a:xfrm>
          <a:prstGeom prst="star5">
            <a:avLst/>
          </a:prstGeom>
          <a:solidFill>
            <a:srgbClr val="F2C81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7" name="Picture 16" descr="Fact reseller sales table positioned in the middle of the star.">
            <a:extLst>
              <a:ext uri="{FF2B5EF4-FFF2-40B4-BE49-F238E27FC236}">
                <a16:creationId xmlns:a16="http://schemas.microsoft.com/office/drawing/2014/main" id="{0209CDA1-BE26-9D37-AA7E-63A4A9F43C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6018" y="2961493"/>
            <a:ext cx="1465662" cy="2045412"/>
          </a:xfrm>
          <a:prstGeom prst="rect">
            <a:avLst/>
          </a:prstGeom>
        </p:spPr>
      </p:pic>
      <p:pic>
        <p:nvPicPr>
          <p:cNvPr id="18" name="Picture 17" descr="Product dimension table.">
            <a:extLst>
              <a:ext uri="{FF2B5EF4-FFF2-40B4-BE49-F238E27FC236}">
                <a16:creationId xmlns:a16="http://schemas.microsoft.com/office/drawing/2014/main" id="{E7AE9CB0-564F-6C34-A908-18AF30C0B2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8575" y="1192370"/>
            <a:ext cx="1465662" cy="703518"/>
          </a:xfrm>
          <a:prstGeom prst="rect">
            <a:avLst/>
          </a:prstGeom>
        </p:spPr>
      </p:pic>
      <p:pic>
        <p:nvPicPr>
          <p:cNvPr id="19" name="Picture 18" descr="Date dimension table.">
            <a:extLst>
              <a:ext uri="{FF2B5EF4-FFF2-40B4-BE49-F238E27FC236}">
                <a16:creationId xmlns:a16="http://schemas.microsoft.com/office/drawing/2014/main" id="{899A1AA0-250A-65E3-5C25-106C226593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5679" y="2912673"/>
            <a:ext cx="1465662" cy="703518"/>
          </a:xfrm>
          <a:prstGeom prst="rect">
            <a:avLst/>
          </a:prstGeom>
        </p:spPr>
      </p:pic>
      <p:pic>
        <p:nvPicPr>
          <p:cNvPr id="20" name="Picture 19" descr="Reseller dimension table.">
            <a:extLst>
              <a:ext uri="{FF2B5EF4-FFF2-40B4-BE49-F238E27FC236}">
                <a16:creationId xmlns:a16="http://schemas.microsoft.com/office/drawing/2014/main" id="{B12532EC-A6E9-EDE0-E738-B79310E0A2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8536" y="5413925"/>
            <a:ext cx="1465662" cy="703518"/>
          </a:xfrm>
          <a:prstGeom prst="rect">
            <a:avLst/>
          </a:prstGeom>
        </p:spPr>
      </p:pic>
      <p:pic>
        <p:nvPicPr>
          <p:cNvPr id="21" name="Picture 20" descr="Employee dimension table.">
            <a:extLst>
              <a:ext uri="{FF2B5EF4-FFF2-40B4-BE49-F238E27FC236}">
                <a16:creationId xmlns:a16="http://schemas.microsoft.com/office/drawing/2014/main" id="{8C4E5693-82DE-91F1-D8AE-3AD634B6AD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8615" y="5419434"/>
            <a:ext cx="1491718" cy="716546"/>
          </a:xfrm>
          <a:prstGeom prst="rect">
            <a:avLst/>
          </a:prstGeom>
        </p:spPr>
      </p:pic>
      <p:pic>
        <p:nvPicPr>
          <p:cNvPr id="22" name="Picture 21" descr="Sales territory dimension table.">
            <a:extLst>
              <a:ext uri="{FF2B5EF4-FFF2-40B4-BE49-F238E27FC236}">
                <a16:creationId xmlns:a16="http://schemas.microsoft.com/office/drawing/2014/main" id="{57917B97-7AFB-C4B5-1B14-EA86548A54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6357" y="2941234"/>
            <a:ext cx="1465662" cy="703518"/>
          </a:xfrm>
          <a:prstGeom prst="rect">
            <a:avLst/>
          </a:prstGeom>
        </p:spPr>
      </p:pic>
      <p:grpSp>
        <p:nvGrpSpPr>
          <p:cNvPr id="23" name="Group 22">
            <a:extLst>
              <a:ext uri="{FF2B5EF4-FFF2-40B4-BE49-F238E27FC236}">
                <a16:creationId xmlns:a16="http://schemas.microsoft.com/office/drawing/2014/main" id="{77208791-6779-332D-9BF4-F0470B0840B4}"/>
              </a:ext>
              <a:ext uri="{C183D7F6-B498-43B3-948B-1728B52AA6E4}">
                <adec:decorative xmlns:adec="http://schemas.microsoft.com/office/drawing/2017/decorative" val="1"/>
              </a:ext>
            </a:extLst>
          </p:cNvPr>
          <p:cNvGrpSpPr/>
          <p:nvPr/>
        </p:nvGrpSpPr>
        <p:grpSpPr>
          <a:xfrm>
            <a:off x="7394833" y="2840034"/>
            <a:ext cx="1770208" cy="2299168"/>
            <a:chOff x="1745125" y="2406726"/>
            <a:chExt cx="2070493" cy="2689182"/>
          </a:xfrm>
        </p:grpSpPr>
        <p:sp>
          <p:nvSpPr>
            <p:cNvPr id="24" name="Rectangle 23">
              <a:extLst>
                <a:ext uri="{FF2B5EF4-FFF2-40B4-BE49-F238E27FC236}">
                  <a16:creationId xmlns:a16="http://schemas.microsoft.com/office/drawing/2014/main" id="{80557A89-1340-9BE7-7F5F-B82839F98792}"/>
                </a:ext>
              </a:extLst>
            </p:cNvPr>
            <p:cNvSpPr/>
            <p:nvPr/>
          </p:nvSpPr>
          <p:spPr>
            <a:xfrm>
              <a:off x="1745125" y="2406726"/>
              <a:ext cx="2070493" cy="2689182"/>
            </a:xfrm>
            <a:prstGeom prst="rect">
              <a:avLst/>
            </a:prstGeom>
            <a:solidFill>
              <a:srgbClr val="FFFFFF">
                <a:lumMod val="75000"/>
                <a:alpha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B2F01302-C30A-5EBC-FF13-973A50441E38}"/>
                </a:ext>
              </a:extLst>
            </p:cNvPr>
            <p:cNvSpPr txBox="1"/>
            <p:nvPr/>
          </p:nvSpPr>
          <p:spPr>
            <a:xfrm>
              <a:off x="2509782" y="3274689"/>
              <a:ext cx="54117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595959"/>
                  </a:solidFill>
                  <a:effectLst/>
                  <a:uLnTx/>
                  <a:uFillTx/>
                </a:rPr>
                <a:t>∑</a:t>
              </a:r>
            </a:p>
          </p:txBody>
        </p:sp>
      </p:grpSp>
    </p:spTree>
    <p:extLst>
      <p:ext uri="{BB962C8B-B14F-4D97-AF65-F5344CB8AC3E}">
        <p14:creationId xmlns:p14="http://schemas.microsoft.com/office/powerpoint/2010/main" val="117125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Office Theme">
  <a:themeElements>
    <a:clrScheme name="Custom 15">
      <a:dk1>
        <a:srgbClr val="141C36"/>
      </a:dk1>
      <a:lt1>
        <a:srgbClr val="E9E8DE"/>
      </a:lt1>
      <a:dk2>
        <a:srgbClr val="DA3467"/>
      </a:dk2>
      <a:lt2>
        <a:srgbClr val="F0AE43"/>
      </a:lt2>
      <a:accent1>
        <a:srgbClr val="DA5835"/>
      </a:accent1>
      <a:accent2>
        <a:srgbClr val="4CA3D9"/>
      </a:accent2>
      <a:accent3>
        <a:srgbClr val="424590"/>
      </a:accent3>
      <a:accent4>
        <a:srgbClr val="2B1141"/>
      </a:accent4>
      <a:accent5>
        <a:srgbClr val="E9E8DE"/>
      </a:accent5>
      <a:accent6>
        <a:srgbClr val="141C36"/>
      </a:accent6>
      <a:hlink>
        <a:srgbClr val="DA3366"/>
      </a:hlink>
      <a:folHlink>
        <a:srgbClr val="F0AE4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E6C7081670374CB6F5A5C915250DEC" ma:contentTypeVersion="12" ma:contentTypeDescription="Create a new document." ma:contentTypeScope="" ma:versionID="b2f6ab4a92e2d4d1895e0a7e74b9c2c4">
  <xsd:schema xmlns:xsd="http://www.w3.org/2001/XMLSchema" xmlns:xs="http://www.w3.org/2001/XMLSchema" xmlns:p="http://schemas.microsoft.com/office/2006/metadata/properties" xmlns:ns2="d72133df-ddc6-45fd-ab4e-f14db011aa40" xmlns:ns3="488a1db5-df25-43b4-b6c2-d82aeb08202e" targetNamespace="http://schemas.microsoft.com/office/2006/metadata/properties" ma:root="true" ma:fieldsID="7ad5b623c1c7312700a7654d87c3a52e" ns2:_="" ns3:_="">
    <xsd:import namespace="d72133df-ddc6-45fd-ab4e-f14db011aa40"/>
    <xsd:import namespace="488a1db5-df25-43b4-b6c2-d82aeb08202e"/>
    <xsd:element name="properties">
      <xsd:complexType>
        <xsd:sequence>
          <xsd:element name="documentManagement">
            <xsd:complexType>
              <xsd:all>
                <xsd:element ref="ns2:Slide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2:SharedWithUsers" minOccurs="0"/>
                <xsd:element ref="ns2:SharedWithDetail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133df-ddc6-45fd-ab4e-f14db011aa40" elementFormDefault="qualified">
    <xsd:import namespace="http://schemas.microsoft.com/office/2006/documentManagement/types"/>
    <xsd:import namespace="http://schemas.microsoft.com/office/infopath/2007/PartnerControls"/>
    <xsd:element name="Slides" ma:index="4" nillable="true" ma:displayName="Slides" ma:hidden="true" ma:internalName="Slides"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88a1db5-df25-43b4-b6c2-d82aeb08202e"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72133df-ddc6-45fd-ab4e-f14db011aa40">
      <UserInfo>
        <DisplayName>John Mckeever</DisplayName>
        <AccountId>1629</AccountId>
        <AccountType/>
      </UserInfo>
    </SharedWithUsers>
    <Slides xmlns="d72133df-ddc6-45fd-ab4e-f14db011aa40" xsi:nil="true"/>
  </documentManagement>
</p:properties>
</file>

<file path=customXml/itemProps1.xml><?xml version="1.0" encoding="utf-8"?>
<ds:datastoreItem xmlns:ds="http://schemas.openxmlformats.org/officeDocument/2006/customXml" ds:itemID="{8EAE949C-54C2-4579-A950-0083A3CAC5F7}">
  <ds:schemaRefs>
    <ds:schemaRef ds:uri="http://schemas.microsoft.com/sharepoint/v3/contenttype/forms"/>
  </ds:schemaRefs>
</ds:datastoreItem>
</file>

<file path=customXml/itemProps2.xml><?xml version="1.0" encoding="utf-8"?>
<ds:datastoreItem xmlns:ds="http://schemas.openxmlformats.org/officeDocument/2006/customXml" ds:itemID="{1845FC8D-1DE6-4E60-AE71-27B3CACE3D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133df-ddc6-45fd-ab4e-f14db011aa40"/>
    <ds:schemaRef ds:uri="488a1db5-df25-43b4-b6c2-d82aeb0820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9EA2BC-1CE9-4C85-9716-ECCAE8B6A90A}">
  <ds:schemaRefs>
    <ds:schemaRef ds:uri="http://schemas.openxmlformats.org/package/2006/metadata/core-properties"/>
    <ds:schemaRef ds:uri="http://schemas.microsoft.com/office/2006/documentManagement/types"/>
    <ds:schemaRef ds:uri="http://schemas.microsoft.com/office/infopath/2007/PartnerControls"/>
    <ds:schemaRef ds:uri="6a072cdd-1d57-478e-a884-066ae171748b"/>
    <ds:schemaRef ds:uri="http://purl.org/dc/elements/1.1/"/>
    <ds:schemaRef ds:uri="http://schemas.microsoft.com/office/2006/metadata/properties"/>
    <ds:schemaRef ds:uri="http://purl.org/dc/terms/"/>
    <ds:schemaRef ds:uri="f3573a19-9a46-4cc4-81cb-2f2f4e81e8e1"/>
    <ds:schemaRef ds:uri="http://www.w3.org/XML/1998/namespace"/>
    <ds:schemaRef ds:uri="http://purl.org/dc/dcmitype/"/>
    <ds:schemaRef ds:uri="d72133df-ddc6-45fd-ab4e-f14db011aa40"/>
  </ds:schemaRefs>
</ds:datastoreItem>
</file>

<file path=docProps/app.xml><?xml version="1.0" encoding="utf-8"?>
<Properties xmlns="http://schemas.openxmlformats.org/officeDocument/2006/extended-properties" xmlns:vt="http://schemas.openxmlformats.org/officeDocument/2006/docPropsVTypes">
  <Template/>
  <TotalTime>2256</TotalTime>
  <Words>1001</Words>
  <Application>Microsoft Office PowerPoint</Application>
  <PresentationFormat>Widescreen</PresentationFormat>
  <Paragraphs>118</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vt:lpstr>
      <vt:lpstr>Calibri</vt:lpstr>
      <vt:lpstr>Courier New</vt:lpstr>
      <vt:lpstr>Montserrat Black</vt:lpstr>
      <vt:lpstr>Montserrat Extra Bold</vt:lpstr>
      <vt:lpstr>Montserrat ExtraBold</vt:lpstr>
      <vt:lpstr>Segoe UI</vt:lpstr>
      <vt:lpstr>Wingdings</vt:lpstr>
      <vt:lpstr>Office Theme</vt:lpstr>
      <vt:lpstr>Data Modeling</vt:lpstr>
      <vt:lpstr>Power BI Overview</vt:lpstr>
      <vt:lpstr>Lesson 1: Data Model</vt:lpstr>
      <vt:lpstr>What is Data Modeling</vt:lpstr>
      <vt:lpstr>Conceptual Data model</vt:lpstr>
      <vt:lpstr>Logical Data model</vt:lpstr>
      <vt:lpstr>Physical Data Model</vt:lpstr>
      <vt:lpstr>Lesson 2: Schema</vt:lpstr>
      <vt:lpstr>Star Schema</vt:lpstr>
      <vt:lpstr>Snowflake Schemas</vt:lpstr>
      <vt:lpstr>Star vs Snowflake Schemas</vt:lpstr>
      <vt:lpstr>Knowledge Check</vt:lpstr>
      <vt:lpstr>Lesson 2: Working With Tables</vt:lpstr>
      <vt:lpstr>Configure Table and Column Properties</vt:lpstr>
      <vt:lpstr>Create a Dates Table</vt:lpstr>
      <vt:lpstr>Relationship Cardinality</vt:lpstr>
      <vt:lpstr>Knowledge Check</vt:lpstr>
      <vt:lpstr>Lesson 3: Dimensions and Hierarchies</vt:lpstr>
      <vt:lpstr>Hierarchy</vt:lpstr>
      <vt:lpstr>Dimensions</vt:lpstr>
      <vt:lpstr>Role Playing Dimensions</vt:lpstr>
      <vt:lpstr>Knowledge Check</vt:lpstr>
      <vt:lpstr>Lab 02: Model Data in Power BI Desktop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https://skillsoft.sharepoint.com/sites/fy20-psv/Templates and Guidelines/Tech and Dev Bootcamp_template_v7.pptx</dc:title>
  <dc:creator>Katelyn Sullivan</dc:creator>
  <cp:lastModifiedBy>Munish Arora</cp:lastModifiedBy>
  <cp:revision>180</cp:revision>
  <dcterms:created xsi:type="dcterms:W3CDTF">2019-12-09T16:47:03Z</dcterms:created>
  <dcterms:modified xsi:type="dcterms:W3CDTF">2022-10-29T06:38:05Z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0x010100B2E6C7081670374CB6F5A5C915250DEC</vt:lpwstr>
  </property>
  <property fmtid="{D5CDD505-2E9C-101B-9397-08002B2CF9AE}" pid="3" name="Order">
    <vt:r8>247500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